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 id="2147483804" r:id="rId6"/>
  </p:sldMasterIdLst>
  <p:notesMasterIdLst>
    <p:notesMasterId r:id="rId32"/>
  </p:notesMasterIdLst>
  <p:sldIdLst>
    <p:sldId id="267" r:id="rId7"/>
    <p:sldId id="602" r:id="rId8"/>
    <p:sldId id="603" r:id="rId9"/>
    <p:sldId id="606" r:id="rId10"/>
    <p:sldId id="607" r:id="rId11"/>
    <p:sldId id="604" r:id="rId12"/>
    <p:sldId id="605" r:id="rId13"/>
    <p:sldId id="608" r:id="rId14"/>
    <p:sldId id="610" r:id="rId15"/>
    <p:sldId id="609" r:id="rId16"/>
    <p:sldId id="613" r:id="rId17"/>
    <p:sldId id="341" r:id="rId18"/>
    <p:sldId id="596" r:id="rId19"/>
    <p:sldId id="302" r:id="rId20"/>
    <p:sldId id="259" r:id="rId21"/>
    <p:sldId id="256" r:id="rId22"/>
    <p:sldId id="265" r:id="rId23"/>
    <p:sldId id="266" r:id="rId24"/>
    <p:sldId id="617" r:id="rId25"/>
    <p:sldId id="616" r:id="rId26"/>
    <p:sldId id="612" r:id="rId27"/>
    <p:sldId id="402" r:id="rId28"/>
    <p:sldId id="614" r:id="rId29"/>
    <p:sldId id="615" r:id="rId30"/>
    <p:sldId id="383" r:id="rId31"/>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9A6458-4AFF-F2A8-A747-F3594491577B}" name="Victoria Kinneavy" initials="VK" userId="S::Victoria.Kinneavy@northumberland.gov.uk::1b5fc46c-0d07-4e82-a83b-487d74df06b8" providerId="AD"/>
  <p188:author id="{BAEFB88D-F5AC-9116-ED7A-04B0E66FD166}" name="Victoria Kinneavy" initials="VK" userId="S::victoria.kinneavy@northumberland.gov.uk::1b5fc46c-0d07-4e82-a83b-487d74df06b8" providerId="AD"/>
  <p188:author id="{5672349A-6692-C8A7-009F-6582F7CFE5E5}" name="Carol Leckie" initials="CL" userId="S::carol.leckie@northumberland.gov.uk::8dd42bd0-4648-4b2e-8365-b06c31519520" providerId="AD"/>
  <p188:author id="{1EE73ABB-E85E-1034-8FE5-5EEC8A333614}" name="Justine Clephane" initials="JC" userId="S::justine.clephane@northumberland.gov.uk::8f9802f5-6357-486f-9abb-d1c1578e08e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9191"/>
    <a:srgbClr val="FFF2CC"/>
    <a:srgbClr val="D5D5D5"/>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E4B89C-1859-020F-DAAE-87F535878E4D}" v="71" dt="2025-08-30T13:39:30.674"/>
    <p1510:client id="{5CC9A806-7FF1-EDF8-E442-D7E2A2F687CD}" v="273" dt="2025-08-30T15:12:23.367"/>
    <p1510:client id="{9D0159B8-5FC3-497F-9976-F6A727FBCFF7}" v="1162" dt="2025-08-30T12:01:44.377"/>
    <p1510:client id="{A54069C7-D561-53BE-BD3B-8D5B52107900}" v="1" dt="2025-08-30T16:45:24.669"/>
    <p1510:client id="{BFE99934-8C42-058B-E0AA-0649ECE52A8F}" v="35" dt="2025-08-30T14:03:20.789"/>
    <p1510:client id="{CBECCF44-B8D0-DEFB-CD71-B8CF89D6E405}" v="758" dt="2025-08-30T16:42:32.9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8/10/relationships/authors" Target="authors.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 Leckie" userId="S::carol.leckie@northumberland.gov.uk::8dd42bd0-4648-4b2e-8365-b06c31519520" providerId="AD" clId="Web-{827763A6-1C06-1ED2-855D-847FF358EC32}"/>
    <pc:docChg chg="addSld modSld sldOrd">
      <pc:chgData name="Carol Leckie" userId="S::carol.leckie@northumberland.gov.uk::8dd42bd0-4648-4b2e-8365-b06c31519520" providerId="AD" clId="Web-{827763A6-1C06-1ED2-855D-847FF358EC32}" dt="2025-08-18T15:29:59.342" v="772"/>
      <pc:docMkLst>
        <pc:docMk/>
      </pc:docMkLst>
      <pc:sldChg chg="modNotes">
        <pc:chgData name="Carol Leckie" userId="S::carol.leckie@northumberland.gov.uk::8dd42bd0-4648-4b2e-8365-b06c31519520" providerId="AD" clId="Web-{827763A6-1C06-1ED2-855D-847FF358EC32}" dt="2025-08-18T15:17:27.814" v="758"/>
        <pc:sldMkLst>
          <pc:docMk/>
          <pc:sldMk cId="1968114196" sldId="341"/>
        </pc:sldMkLst>
      </pc:sldChg>
      <pc:sldChg chg="ord">
        <pc:chgData name="Carol Leckie" userId="S::carol.leckie@northumberland.gov.uk::8dd42bd0-4648-4b2e-8365-b06c31519520" providerId="AD" clId="Web-{827763A6-1C06-1ED2-855D-847FF358EC32}" dt="2025-08-18T15:19:40.397" v="760"/>
        <pc:sldMkLst>
          <pc:docMk/>
          <pc:sldMk cId="1823782553" sldId="588"/>
        </pc:sldMkLst>
      </pc:sldChg>
      <pc:sldChg chg="ord">
        <pc:chgData name="Carol Leckie" userId="S::carol.leckie@northumberland.gov.uk::8dd42bd0-4648-4b2e-8365-b06c31519520" providerId="AD" clId="Web-{827763A6-1C06-1ED2-855D-847FF358EC32}" dt="2025-08-18T15:19:42.929" v="761"/>
        <pc:sldMkLst>
          <pc:docMk/>
          <pc:sldMk cId="35348030" sldId="591"/>
        </pc:sldMkLst>
      </pc:sldChg>
      <pc:sldChg chg="modSp modNotes">
        <pc:chgData name="Carol Leckie" userId="S::carol.leckie@northumberland.gov.uk::8dd42bd0-4648-4b2e-8365-b06c31519520" providerId="AD" clId="Web-{827763A6-1C06-1ED2-855D-847FF358EC32}" dt="2025-08-18T15:16:04.905" v="657"/>
        <pc:sldMkLst>
          <pc:docMk/>
          <pc:sldMk cId="3799389929" sldId="592"/>
        </pc:sldMkLst>
      </pc:sldChg>
      <pc:sldChg chg="addSp delSp modSp new mod setBg">
        <pc:chgData name="Carol Leckie" userId="S::carol.leckie@northumberland.gov.uk::8dd42bd0-4648-4b2e-8365-b06c31519520" providerId="AD" clId="Web-{827763A6-1C06-1ED2-855D-847FF358EC32}" dt="2025-08-18T15:29:59.342" v="772"/>
        <pc:sldMkLst>
          <pc:docMk/>
          <pc:sldMk cId="221868278" sldId="593"/>
        </pc:sldMkLst>
      </pc:sldChg>
    </pc:docChg>
  </pc:docChgLst>
  <pc:docChgLst>
    <pc:chgData name="Carol Leckie" userId="S::carol.leckie@northumberland.gov.uk::8dd42bd0-4648-4b2e-8365-b06c31519520" providerId="AD" clId="Web-{D7438978-5D19-BE22-9177-C487671216A9}"/>
    <pc:docChg chg="addSld delSld modSld">
      <pc:chgData name="Carol Leckie" userId="S::carol.leckie@northumberland.gov.uk::8dd42bd0-4648-4b2e-8365-b06c31519520" providerId="AD" clId="Web-{D7438978-5D19-BE22-9177-C487671216A9}" dt="2025-08-20T12:41:26.286" v="84" actId="20577"/>
      <pc:docMkLst>
        <pc:docMk/>
      </pc:docMkLst>
      <pc:sldChg chg="modSp">
        <pc:chgData name="Carol Leckie" userId="S::carol.leckie@northumberland.gov.uk::8dd42bd0-4648-4b2e-8365-b06c31519520" providerId="AD" clId="Web-{D7438978-5D19-BE22-9177-C487671216A9}" dt="2025-08-20T10:00:20.662" v="12" actId="14100"/>
        <pc:sldMkLst>
          <pc:docMk/>
          <pc:sldMk cId="2437907713" sldId="383"/>
        </pc:sldMkLst>
        <pc:spChg chg="mod">
          <ac:chgData name="Carol Leckie" userId="S::carol.leckie@northumberland.gov.uk::8dd42bd0-4648-4b2e-8365-b06c31519520" providerId="AD" clId="Web-{D7438978-5D19-BE22-9177-C487671216A9}" dt="2025-08-20T10:00:20.662" v="12" actId="14100"/>
          <ac:spMkLst>
            <pc:docMk/>
            <pc:sldMk cId="2437907713" sldId="383"/>
            <ac:spMk id="3" creationId="{837048CA-B740-47D7-9A68-9EC311142640}"/>
          </ac:spMkLst>
        </pc:spChg>
      </pc:sldChg>
      <pc:sldChg chg="modSp">
        <pc:chgData name="Carol Leckie" userId="S::carol.leckie@northumberland.gov.uk::8dd42bd0-4648-4b2e-8365-b06c31519520" providerId="AD" clId="Web-{D7438978-5D19-BE22-9177-C487671216A9}" dt="2025-08-20T10:04:07.137" v="34" actId="20577"/>
        <pc:sldMkLst>
          <pc:docMk/>
          <pc:sldMk cId="3550498801" sldId="417"/>
        </pc:sldMkLst>
      </pc:sldChg>
      <pc:sldChg chg="modSp">
        <pc:chgData name="Carol Leckie" userId="S::carol.leckie@northumberland.gov.uk::8dd42bd0-4648-4b2e-8365-b06c31519520" providerId="AD" clId="Web-{D7438978-5D19-BE22-9177-C487671216A9}" dt="2025-08-20T10:40:01.058" v="36" actId="1076"/>
        <pc:sldMkLst>
          <pc:docMk/>
          <pc:sldMk cId="2894100233" sldId="576"/>
        </pc:sldMkLst>
      </pc:sldChg>
      <pc:sldChg chg="addSp delSp modSp mod setBg">
        <pc:chgData name="Carol Leckie" userId="S::carol.leckie@northumberland.gov.uk::8dd42bd0-4648-4b2e-8365-b06c31519520" providerId="AD" clId="Web-{D7438978-5D19-BE22-9177-C487671216A9}" dt="2025-08-20T12:20:41.001" v="74" actId="20577"/>
        <pc:sldMkLst>
          <pc:docMk/>
          <pc:sldMk cId="466327940" sldId="601"/>
        </pc:sldMkLst>
      </pc:sldChg>
      <pc:sldChg chg="addSp modSp new mod modClrScheme chgLayout">
        <pc:chgData name="Carol Leckie" userId="S::carol.leckie@northumberland.gov.uk::8dd42bd0-4648-4b2e-8365-b06c31519520" providerId="AD" clId="Web-{D7438978-5D19-BE22-9177-C487671216A9}" dt="2025-08-20T12:41:26.286" v="84" actId="20577"/>
        <pc:sldMkLst>
          <pc:docMk/>
          <pc:sldMk cId="3386999397" sldId="602"/>
        </pc:sldMkLst>
        <pc:spChg chg="add mod">
          <ac:chgData name="Carol Leckie" userId="S::carol.leckie@northumberland.gov.uk::8dd42bd0-4648-4b2e-8365-b06c31519520" providerId="AD" clId="Web-{D7438978-5D19-BE22-9177-C487671216A9}" dt="2025-08-20T12:29:30.361" v="82" actId="14100"/>
          <ac:spMkLst>
            <pc:docMk/>
            <pc:sldMk cId="3386999397" sldId="602"/>
            <ac:spMk id="2" creationId="{A62B5E4C-0C0B-2AE0-ACDF-F03074DF86F7}"/>
          </ac:spMkLst>
        </pc:spChg>
      </pc:sldChg>
      <pc:sldChg chg="add del">
        <pc:chgData name="Carol Leckie" userId="S::carol.leckie@northumberland.gov.uk::8dd42bd0-4648-4b2e-8365-b06c31519520" providerId="AD" clId="Web-{D7438978-5D19-BE22-9177-C487671216A9}" dt="2025-08-20T12:14:35.007" v="43"/>
        <pc:sldMkLst>
          <pc:docMk/>
          <pc:sldMk cId="4040114070" sldId="602"/>
        </pc:sldMkLst>
      </pc:sldChg>
      <pc:sldChg chg="new">
        <pc:chgData name="Carol Leckie" userId="S::carol.leckie@northumberland.gov.uk::8dd42bd0-4648-4b2e-8365-b06c31519520" providerId="AD" clId="Web-{D7438978-5D19-BE22-9177-C487671216A9}" dt="2025-08-20T12:21:53.815" v="76"/>
        <pc:sldMkLst>
          <pc:docMk/>
          <pc:sldMk cId="1458725927" sldId="603"/>
        </pc:sldMkLst>
      </pc:sldChg>
      <pc:sldChg chg="new">
        <pc:chgData name="Carol Leckie" userId="S::carol.leckie@northumberland.gov.uk::8dd42bd0-4648-4b2e-8365-b06c31519520" providerId="AD" clId="Web-{D7438978-5D19-BE22-9177-C487671216A9}" dt="2025-08-20T12:21:55.502" v="77"/>
        <pc:sldMkLst>
          <pc:docMk/>
          <pc:sldMk cId="1814192900" sldId="604"/>
        </pc:sldMkLst>
      </pc:sldChg>
    </pc:docChg>
  </pc:docChgLst>
  <pc:docChgLst>
    <pc:chgData name="Carol Leckie" userId="S::carol.leckie@northumberland.gov.uk::8dd42bd0-4648-4b2e-8365-b06c31519520" providerId="AD" clId="Web-{FAFE2E22-320A-3A58-876F-A6DEBA492A9B}"/>
    <pc:docChg chg="addSld delSld modSld">
      <pc:chgData name="Carol Leckie" userId="S::carol.leckie@northumberland.gov.uk::8dd42bd0-4648-4b2e-8365-b06c31519520" providerId="AD" clId="Web-{FAFE2E22-320A-3A58-876F-A6DEBA492A9B}" dt="2025-08-27T14:59:03.795" v="1899"/>
      <pc:docMkLst>
        <pc:docMk/>
      </pc:docMkLst>
      <pc:sldChg chg="del">
        <pc:chgData name="Carol Leckie" userId="S::carol.leckie@northumberland.gov.uk::8dd42bd0-4648-4b2e-8365-b06c31519520" providerId="AD" clId="Web-{FAFE2E22-320A-3A58-876F-A6DEBA492A9B}" dt="2025-08-27T09:52:39.149" v="956"/>
        <pc:sldMkLst>
          <pc:docMk/>
          <pc:sldMk cId="221868278" sldId="593"/>
        </pc:sldMkLst>
      </pc:sldChg>
      <pc:sldChg chg="addSp delSp modSp mod setBg">
        <pc:chgData name="Carol Leckie" userId="S::carol.leckie@northumberland.gov.uk::8dd42bd0-4648-4b2e-8365-b06c31519520" providerId="AD" clId="Web-{FAFE2E22-320A-3A58-876F-A6DEBA492A9B}" dt="2025-08-27T07:41:06.718" v="18" actId="20577"/>
        <pc:sldMkLst>
          <pc:docMk/>
          <pc:sldMk cId="3386999397" sldId="602"/>
        </pc:sldMkLst>
        <pc:spChg chg="mod">
          <ac:chgData name="Carol Leckie" userId="S::carol.leckie@northumberland.gov.uk::8dd42bd0-4648-4b2e-8365-b06c31519520" providerId="AD" clId="Web-{FAFE2E22-320A-3A58-876F-A6DEBA492A9B}" dt="2025-08-27T07:40:38.935" v="3"/>
          <ac:spMkLst>
            <pc:docMk/>
            <pc:sldMk cId="3386999397" sldId="602"/>
            <ac:spMk id="2" creationId="{A62B5E4C-0C0B-2AE0-ACDF-F03074DF86F7}"/>
          </ac:spMkLst>
        </pc:spChg>
        <pc:spChg chg="add mod">
          <ac:chgData name="Carol Leckie" userId="S::carol.leckie@northumberland.gov.uk::8dd42bd0-4648-4b2e-8365-b06c31519520" providerId="AD" clId="Web-{FAFE2E22-320A-3A58-876F-A6DEBA492A9B}" dt="2025-08-27T07:41:06.718" v="18" actId="20577"/>
          <ac:spMkLst>
            <pc:docMk/>
            <pc:sldMk cId="3386999397" sldId="602"/>
            <ac:spMk id="8" creationId="{1D54ABB4-E448-2808-B2F0-F9314DACCA8A}"/>
          </ac:spMkLst>
        </pc:spChg>
        <pc:spChg chg="add">
          <ac:chgData name="Carol Leckie" userId="S::carol.leckie@northumberland.gov.uk::8dd42bd0-4648-4b2e-8365-b06c31519520" providerId="AD" clId="Web-{FAFE2E22-320A-3A58-876F-A6DEBA492A9B}" dt="2025-08-27T07:40:38.935" v="3"/>
          <ac:spMkLst>
            <pc:docMk/>
            <pc:sldMk cId="3386999397" sldId="602"/>
            <ac:spMk id="11" creationId="{F13C74B1-5B17-4795-BED0-7140497B445A}"/>
          </ac:spMkLst>
        </pc:spChg>
        <pc:spChg chg="add">
          <ac:chgData name="Carol Leckie" userId="S::carol.leckie@northumberland.gov.uk::8dd42bd0-4648-4b2e-8365-b06c31519520" providerId="AD" clId="Web-{FAFE2E22-320A-3A58-876F-A6DEBA492A9B}" dt="2025-08-27T07:40:38.935" v="3"/>
          <ac:spMkLst>
            <pc:docMk/>
            <pc:sldMk cId="3386999397" sldId="602"/>
            <ac:spMk id="13" creationId="{D4974D33-8DC5-464E-8C6D-BE58F0669C17}"/>
          </ac:spMkLst>
        </pc:spChg>
        <pc:picChg chg="add mod ord">
          <ac:chgData name="Carol Leckie" userId="S::carol.leckie@northumberland.gov.uk::8dd42bd0-4648-4b2e-8365-b06c31519520" providerId="AD" clId="Web-{FAFE2E22-320A-3A58-876F-A6DEBA492A9B}" dt="2025-08-27T07:40:38.935" v="3"/>
          <ac:picMkLst>
            <pc:docMk/>
            <pc:sldMk cId="3386999397" sldId="602"/>
            <ac:picMk id="4" creationId="{DAEF9959-1C37-5C0F-E493-34EE39E479A0}"/>
          </ac:picMkLst>
        </pc:picChg>
      </pc:sldChg>
      <pc:sldChg chg="addSp modSp modNotes">
        <pc:chgData name="Carol Leckie" userId="S::carol.leckie@northumberland.gov.uk::8dd42bd0-4648-4b2e-8365-b06c31519520" providerId="AD" clId="Web-{FAFE2E22-320A-3A58-876F-A6DEBA492A9B}" dt="2025-08-27T10:42:11.899" v="1432" actId="20577"/>
        <pc:sldMkLst>
          <pc:docMk/>
          <pc:sldMk cId="1458725927" sldId="603"/>
        </pc:sldMkLst>
        <pc:spChg chg="add mod">
          <ac:chgData name="Carol Leckie" userId="S::carol.leckie@northumberland.gov.uk::8dd42bd0-4648-4b2e-8365-b06c31519520" providerId="AD" clId="Web-{FAFE2E22-320A-3A58-876F-A6DEBA492A9B}" dt="2025-08-27T10:42:11.899" v="1432" actId="20577"/>
          <ac:spMkLst>
            <pc:docMk/>
            <pc:sldMk cId="1458725927" sldId="603"/>
            <ac:spMk id="2" creationId="{CBA46C59-FEAA-1532-6D19-71CFAADB1C17}"/>
          </ac:spMkLst>
        </pc:spChg>
      </pc:sldChg>
      <pc:sldChg chg="addSp modSp modNotes">
        <pc:chgData name="Carol Leckie" userId="S::carol.leckie@northumberland.gov.uk::8dd42bd0-4648-4b2e-8365-b06c31519520" providerId="AD" clId="Web-{FAFE2E22-320A-3A58-876F-A6DEBA492A9B}" dt="2025-08-27T09:52:03.977" v="955" actId="20577"/>
        <pc:sldMkLst>
          <pc:docMk/>
          <pc:sldMk cId="1814192900" sldId="604"/>
        </pc:sldMkLst>
        <pc:spChg chg="add mod">
          <ac:chgData name="Carol Leckie" userId="S::carol.leckie@northumberland.gov.uk::8dd42bd0-4648-4b2e-8365-b06c31519520" providerId="AD" clId="Web-{FAFE2E22-320A-3A58-876F-A6DEBA492A9B}" dt="2025-08-27T09:52:03.977" v="955" actId="20577"/>
          <ac:spMkLst>
            <pc:docMk/>
            <pc:sldMk cId="1814192900" sldId="604"/>
            <ac:spMk id="2" creationId="{A8322B41-8769-B5ED-8165-9FE916B396B3}"/>
          </ac:spMkLst>
        </pc:spChg>
      </pc:sldChg>
      <pc:sldChg chg="addSp delSp modSp new mod setBg modNotes">
        <pc:chgData name="Carol Leckie" userId="S::carol.leckie@northumberland.gov.uk::8dd42bd0-4648-4b2e-8365-b06c31519520" providerId="AD" clId="Web-{FAFE2E22-320A-3A58-876F-A6DEBA492A9B}" dt="2025-08-27T10:17:13.022" v="1357"/>
        <pc:sldMkLst>
          <pc:docMk/>
          <pc:sldMk cId="342092777" sldId="605"/>
        </pc:sldMkLst>
        <pc:spChg chg="add">
          <ac:chgData name="Carol Leckie" userId="S::carol.leckie@northumberland.gov.uk::8dd42bd0-4648-4b2e-8365-b06c31519520" providerId="AD" clId="Web-{FAFE2E22-320A-3A58-876F-A6DEBA492A9B}" dt="2025-08-27T09:53:59.353" v="961"/>
          <ac:spMkLst>
            <pc:docMk/>
            <pc:sldMk cId="342092777" sldId="605"/>
            <ac:spMk id="4" creationId="{2D2B266D-3625-4584-A5C3-7D3F672CFF30}"/>
          </ac:spMkLst>
        </pc:spChg>
        <pc:spChg chg="add">
          <ac:chgData name="Carol Leckie" userId="S::carol.leckie@northumberland.gov.uk::8dd42bd0-4648-4b2e-8365-b06c31519520" providerId="AD" clId="Web-{FAFE2E22-320A-3A58-876F-A6DEBA492A9B}" dt="2025-08-27T09:53:59.353" v="961"/>
          <ac:spMkLst>
            <pc:docMk/>
            <pc:sldMk cId="342092777" sldId="605"/>
            <ac:spMk id="5" creationId="{C463B99A-73EE-4FBB-B7C4-F9F9BCC25C65}"/>
          </ac:spMkLst>
        </pc:spChg>
        <pc:spChg chg="add">
          <ac:chgData name="Carol Leckie" userId="S::carol.leckie@northumberland.gov.uk::8dd42bd0-4648-4b2e-8365-b06c31519520" providerId="AD" clId="Web-{FAFE2E22-320A-3A58-876F-A6DEBA492A9B}" dt="2025-08-27T09:53:59.353" v="961"/>
          <ac:spMkLst>
            <pc:docMk/>
            <pc:sldMk cId="342092777" sldId="605"/>
            <ac:spMk id="6" creationId="{A5D2A5D1-BA0D-47D3-B051-DA7743C46E28}"/>
          </ac:spMkLst>
        </pc:spChg>
        <pc:picChg chg="add mod">
          <ac:chgData name="Carol Leckie" userId="S::carol.leckie@northumberland.gov.uk::8dd42bd0-4648-4b2e-8365-b06c31519520" providerId="AD" clId="Web-{FAFE2E22-320A-3A58-876F-A6DEBA492A9B}" dt="2025-08-27T09:54:11.837" v="964" actId="14100"/>
          <ac:picMkLst>
            <pc:docMk/>
            <pc:sldMk cId="342092777" sldId="605"/>
            <ac:picMk id="2" creationId="{102F916B-4D0B-FF79-5A92-20DEFF5DD315}"/>
          </ac:picMkLst>
        </pc:picChg>
      </pc:sldChg>
      <pc:sldChg chg="addSp modSp new mod modClrScheme chgLayout modNotes">
        <pc:chgData name="Carol Leckie" userId="S::carol.leckie@northumberland.gov.uk::8dd42bd0-4648-4b2e-8365-b06c31519520" providerId="AD" clId="Web-{FAFE2E22-320A-3A58-876F-A6DEBA492A9B}" dt="2025-08-27T14:59:03.795" v="1899"/>
        <pc:sldMkLst>
          <pc:docMk/>
          <pc:sldMk cId="3919351013" sldId="606"/>
        </pc:sldMkLst>
        <pc:spChg chg="add mod">
          <ac:chgData name="Carol Leckie" userId="S::carol.leckie@northumberland.gov.uk::8dd42bd0-4648-4b2e-8365-b06c31519520" providerId="AD" clId="Web-{FAFE2E22-320A-3A58-876F-A6DEBA492A9B}" dt="2025-08-27T14:02:19.173" v="1732" actId="14100"/>
          <ac:spMkLst>
            <pc:docMk/>
            <pc:sldMk cId="3919351013" sldId="606"/>
            <ac:spMk id="2" creationId="{134503D5-EDEF-11C3-9AC3-CE76F8F2C9A0}"/>
          </ac:spMkLst>
        </pc:spChg>
        <pc:spChg chg="add mod">
          <ac:chgData name="Carol Leckie" userId="S::carol.leckie@northumberland.gov.uk::8dd42bd0-4648-4b2e-8365-b06c31519520" providerId="AD" clId="Web-{FAFE2E22-320A-3A58-876F-A6DEBA492A9B}" dt="2025-08-27T14:04:54.021" v="1780" actId="14100"/>
          <ac:spMkLst>
            <pc:docMk/>
            <pc:sldMk cId="3919351013" sldId="606"/>
            <ac:spMk id="3" creationId="{9C6D301E-A492-2F6A-A908-3C4D4B214522}"/>
          </ac:spMkLst>
        </pc:spChg>
      </pc:sldChg>
      <pc:sldChg chg="addSp delSp modSp new">
        <pc:chgData name="Carol Leckie" userId="S::carol.leckie@northumberland.gov.uk::8dd42bd0-4648-4b2e-8365-b06c31519520" providerId="AD" clId="Web-{FAFE2E22-320A-3A58-876F-A6DEBA492A9B}" dt="2025-08-27T14:04:24.052" v="1777" actId="20577"/>
        <pc:sldMkLst>
          <pc:docMk/>
          <pc:sldMk cId="618955091" sldId="607"/>
        </pc:sldMkLst>
        <pc:spChg chg="mod">
          <ac:chgData name="Carol Leckie" userId="S::carol.leckie@northumberland.gov.uk::8dd42bd0-4648-4b2e-8365-b06c31519520" providerId="AD" clId="Web-{FAFE2E22-320A-3A58-876F-A6DEBA492A9B}" dt="2025-08-27T14:04:24.052" v="1777" actId="20577"/>
          <ac:spMkLst>
            <pc:docMk/>
            <pc:sldMk cId="618955091" sldId="607"/>
            <ac:spMk id="3" creationId="{76F4965B-BFC0-B67D-3313-1F65BF3986FE}"/>
          </ac:spMkLst>
        </pc:spChg>
        <pc:spChg chg="add mod">
          <ac:chgData name="Carol Leckie" userId="S::carol.leckie@northumberland.gov.uk::8dd42bd0-4648-4b2e-8365-b06c31519520" providerId="AD" clId="Web-{FAFE2E22-320A-3A58-876F-A6DEBA492A9B}" dt="2025-08-27T14:01:36.812" v="1727" actId="1076"/>
          <ac:spMkLst>
            <pc:docMk/>
            <pc:sldMk cId="618955091" sldId="607"/>
            <ac:spMk id="5" creationId="{FC109628-5CA4-3FA7-EE86-512343F9EB88}"/>
          </ac:spMkLst>
        </pc:spChg>
      </pc:sldChg>
    </pc:docChg>
  </pc:docChgLst>
  <pc:docChgLst>
    <pc:chgData name="Carol Leckie" userId="S::carol.leckie@northumberland.gov.uk::8dd42bd0-4648-4b2e-8365-b06c31519520" providerId="AD" clId="Web-{1E4ABC21-DC6C-45FB-15DC-3B29EF7E5D23}"/>
    <pc:docChg chg="addSld delSld modSld">
      <pc:chgData name="Carol Leckie" userId="S::carol.leckie@northumberland.gov.uk::8dd42bd0-4648-4b2e-8365-b06c31519520" providerId="AD" clId="Web-{1E4ABC21-DC6C-45FB-15DC-3B29EF7E5D23}" dt="2025-08-20T07:22:31.598" v="492" actId="20577"/>
      <pc:docMkLst>
        <pc:docMk/>
      </pc:docMkLst>
      <pc:sldChg chg="addSp delSp modSp mod setBg">
        <pc:chgData name="Carol Leckie" userId="S::carol.leckie@northumberland.gov.uk::8dd42bd0-4648-4b2e-8365-b06c31519520" providerId="AD" clId="Web-{1E4ABC21-DC6C-45FB-15DC-3B29EF7E5D23}" dt="2025-08-20T07:17:28.759" v="480" actId="20577"/>
        <pc:sldMkLst>
          <pc:docMk/>
          <pc:sldMk cId="2437907713" sldId="383"/>
        </pc:sldMkLst>
        <pc:spChg chg="mod">
          <ac:chgData name="Carol Leckie" userId="S::carol.leckie@northumberland.gov.uk::8dd42bd0-4648-4b2e-8365-b06c31519520" providerId="AD" clId="Web-{1E4ABC21-DC6C-45FB-15DC-3B29EF7E5D23}" dt="2025-08-20T07:17:28.759" v="480" actId="20577"/>
          <ac:spMkLst>
            <pc:docMk/>
            <pc:sldMk cId="2437907713" sldId="383"/>
            <ac:spMk id="3" creationId="{837048CA-B740-47D7-9A68-9EC311142640}"/>
          </ac:spMkLst>
        </pc:spChg>
        <pc:spChg chg="add">
          <ac:chgData name="Carol Leckie" userId="S::carol.leckie@northumberland.gov.uk::8dd42bd0-4648-4b2e-8365-b06c31519520" providerId="AD" clId="Web-{1E4ABC21-DC6C-45FB-15DC-3B29EF7E5D23}" dt="2025-08-20T07:16:44.274" v="462"/>
          <ac:spMkLst>
            <pc:docMk/>
            <pc:sldMk cId="2437907713" sldId="383"/>
            <ac:spMk id="31" creationId="{D009D6D5-DAC2-4A8B-A17A-E206B9012D09}"/>
          </ac:spMkLst>
        </pc:spChg>
        <pc:picChg chg="mod">
          <ac:chgData name="Carol Leckie" userId="S::carol.leckie@northumberland.gov.uk::8dd42bd0-4648-4b2e-8365-b06c31519520" providerId="AD" clId="Web-{1E4ABC21-DC6C-45FB-15DC-3B29EF7E5D23}" dt="2025-08-20T07:16:44.274" v="462"/>
          <ac:picMkLst>
            <pc:docMk/>
            <pc:sldMk cId="2437907713" sldId="383"/>
            <ac:picMk id="4" creationId="{A270E8AB-D894-8850-FC58-62ACB28AFD9E}"/>
          </ac:picMkLst>
        </pc:picChg>
      </pc:sldChg>
      <pc:sldChg chg="del">
        <pc:chgData name="Carol Leckie" userId="S::carol.leckie@northumberland.gov.uk::8dd42bd0-4648-4b2e-8365-b06c31519520" providerId="AD" clId="Web-{1E4ABC21-DC6C-45FB-15DC-3B29EF7E5D23}" dt="2025-08-20T07:17:35.853" v="481"/>
        <pc:sldMkLst>
          <pc:docMk/>
          <pc:sldMk cId="1823782553" sldId="588"/>
        </pc:sldMkLst>
      </pc:sldChg>
      <pc:sldChg chg="del">
        <pc:chgData name="Carol Leckie" userId="S::carol.leckie@northumberland.gov.uk::8dd42bd0-4648-4b2e-8365-b06c31519520" providerId="AD" clId="Web-{1E4ABC21-DC6C-45FB-15DC-3B29EF7E5D23}" dt="2025-08-20T07:17:37.103" v="482"/>
        <pc:sldMkLst>
          <pc:docMk/>
          <pc:sldMk cId="1510991699" sldId="589"/>
        </pc:sldMkLst>
      </pc:sldChg>
      <pc:sldChg chg="modSp">
        <pc:chgData name="Carol Leckie" userId="S::carol.leckie@northumberland.gov.uk::8dd42bd0-4648-4b2e-8365-b06c31519520" providerId="AD" clId="Web-{1E4ABC21-DC6C-45FB-15DC-3B29EF7E5D23}" dt="2025-08-20T07:04:23.730" v="378" actId="14100"/>
        <pc:sldMkLst>
          <pc:docMk/>
          <pc:sldMk cId="1579278073" sldId="599"/>
        </pc:sldMkLst>
      </pc:sldChg>
      <pc:sldChg chg="modSp">
        <pc:chgData name="Carol Leckie" userId="S::carol.leckie@northumberland.gov.uk::8dd42bd0-4648-4b2e-8365-b06c31519520" providerId="AD" clId="Web-{1E4ABC21-DC6C-45FB-15DC-3B29EF7E5D23}" dt="2025-08-20T06:59:58.831" v="217" actId="20577"/>
        <pc:sldMkLst>
          <pc:docMk/>
          <pc:sldMk cId="2636711371" sldId="600"/>
        </pc:sldMkLst>
      </pc:sldChg>
      <pc:sldChg chg="modSp new">
        <pc:chgData name="Carol Leckie" userId="S::carol.leckie@northumberland.gov.uk::8dd42bd0-4648-4b2e-8365-b06c31519520" providerId="AD" clId="Web-{1E4ABC21-DC6C-45FB-15DC-3B29EF7E5D23}" dt="2025-08-20T07:22:31.598" v="492" actId="20577"/>
        <pc:sldMkLst>
          <pc:docMk/>
          <pc:sldMk cId="466327940" sldId="601"/>
        </pc:sldMkLst>
      </pc:sldChg>
    </pc:docChg>
  </pc:docChgLst>
  <pc:docChgLst>
    <pc:chgData name="Carol Leckie" userId="S::carol.leckie@northumberland.gov.uk::8dd42bd0-4648-4b2e-8365-b06c31519520" providerId="AD" clId="Web-{F40B7E6E-B1C5-5AA3-69EE-E018C88766F6}"/>
    <pc:docChg chg="addSld modSld">
      <pc:chgData name="Carol Leckie" userId="S::carol.leckie@northumberland.gov.uk::8dd42bd0-4648-4b2e-8365-b06c31519520" providerId="AD" clId="Web-{F40B7E6E-B1C5-5AA3-69EE-E018C88766F6}" dt="2025-08-19T12:29:23.343" v="414"/>
      <pc:docMkLst>
        <pc:docMk/>
      </pc:docMkLst>
      <pc:sldChg chg="modNotes">
        <pc:chgData name="Carol Leckie" userId="S::carol.leckie@northumberland.gov.uk::8dd42bd0-4648-4b2e-8365-b06c31519520" providerId="AD" clId="Web-{F40B7E6E-B1C5-5AA3-69EE-E018C88766F6}" dt="2025-08-19T10:28:13.773" v="11"/>
        <pc:sldMkLst>
          <pc:docMk/>
          <pc:sldMk cId="3550498801" sldId="417"/>
        </pc:sldMkLst>
      </pc:sldChg>
      <pc:sldChg chg="addSp delSp modSp modNotes">
        <pc:chgData name="Carol Leckie" userId="S::carol.leckie@northumberland.gov.uk::8dd42bd0-4648-4b2e-8365-b06c31519520" providerId="AD" clId="Web-{F40B7E6E-B1C5-5AA3-69EE-E018C88766F6}" dt="2025-08-19T12:29:23.343" v="414"/>
        <pc:sldMkLst>
          <pc:docMk/>
          <pc:sldMk cId="35348030" sldId="591"/>
        </pc:sldMkLst>
      </pc:sldChg>
      <pc:sldChg chg="new">
        <pc:chgData name="Carol Leckie" userId="S::carol.leckie@northumberland.gov.uk::8dd42bd0-4648-4b2e-8365-b06c31519520" providerId="AD" clId="Web-{F40B7E6E-B1C5-5AA3-69EE-E018C88766F6}" dt="2025-08-19T12:04:12.411" v="225"/>
        <pc:sldMkLst>
          <pc:docMk/>
          <pc:sldMk cId="1912367878" sldId="594"/>
        </pc:sldMkLst>
      </pc:sldChg>
    </pc:docChg>
  </pc:docChgLst>
  <pc:docChgLst>
    <pc:chgData name="Carol Leckie" userId="S::carol.leckie@northumberland.gov.uk::8dd42bd0-4648-4b2e-8365-b06c31519520" providerId="AD" clId="Web-{7AB338FB-AF05-4A3F-8EBE-CC44BF65D065}"/>
    <pc:docChg chg="modSld">
      <pc:chgData name="Carol Leckie" userId="S::carol.leckie@northumberland.gov.uk::8dd42bd0-4648-4b2e-8365-b06c31519520" providerId="AD" clId="Web-{7AB338FB-AF05-4A3F-8EBE-CC44BF65D065}" dt="2025-08-18T15:23:41.829" v="118" actId="20577"/>
      <pc:docMkLst>
        <pc:docMk/>
      </pc:docMkLst>
      <pc:sldChg chg="modSp">
        <pc:chgData name="Carol Leckie" userId="S::carol.leckie@northumberland.gov.uk::8dd42bd0-4648-4b2e-8365-b06c31519520" providerId="AD" clId="Web-{7AB338FB-AF05-4A3F-8EBE-CC44BF65D065}" dt="2025-08-18T15:23:41.829" v="118" actId="20577"/>
        <pc:sldMkLst>
          <pc:docMk/>
          <pc:sldMk cId="2437907713" sldId="383"/>
        </pc:sldMkLst>
        <pc:spChg chg="mod">
          <ac:chgData name="Carol Leckie" userId="S::carol.leckie@northumberland.gov.uk::8dd42bd0-4648-4b2e-8365-b06c31519520" providerId="AD" clId="Web-{7AB338FB-AF05-4A3F-8EBE-CC44BF65D065}" dt="2025-08-18T15:23:41.829" v="118" actId="20577"/>
          <ac:spMkLst>
            <pc:docMk/>
            <pc:sldMk cId="2437907713" sldId="383"/>
            <ac:spMk id="3" creationId="{837048CA-B740-47D7-9A68-9EC311142640}"/>
          </ac:spMkLst>
        </pc:spChg>
      </pc:sldChg>
      <pc:sldChg chg="modNotes">
        <pc:chgData name="Carol Leckie" userId="S::carol.leckie@northumberland.gov.uk::8dd42bd0-4648-4b2e-8365-b06c31519520" providerId="AD" clId="Web-{7AB338FB-AF05-4A3F-8EBE-CC44BF65D065}" dt="2025-08-18T15:22:54.828" v="98"/>
        <pc:sldMkLst>
          <pc:docMk/>
          <pc:sldMk cId="3875822848" sldId="393"/>
        </pc:sldMkLst>
      </pc:sldChg>
      <pc:sldChg chg="modNotes">
        <pc:chgData name="Carol Leckie" userId="S::carol.leckie@northumberland.gov.uk::8dd42bd0-4648-4b2e-8365-b06c31519520" providerId="AD" clId="Web-{7AB338FB-AF05-4A3F-8EBE-CC44BF65D065}" dt="2025-08-18T13:54:48.449" v="96"/>
        <pc:sldMkLst>
          <pc:docMk/>
          <pc:sldMk cId="3256919287" sldId="402"/>
        </pc:sldMkLst>
      </pc:sldChg>
    </pc:docChg>
  </pc:docChgLst>
  <pc:docChgLst>
    <pc:chgData name="Justine Clephane" userId="S::justine.clephane@northumberland.gov.uk::8f9802f5-6357-486f-9abb-d1c1578e08ed" providerId="AD" clId="Web-{629A2A8E-4C5D-2AE9-65C3-E8607445C951}"/>
    <pc:docChg chg="modSld">
      <pc:chgData name="Justine Clephane" userId="S::justine.clephane@northumberland.gov.uk::8f9802f5-6357-486f-9abb-d1c1578e08ed" providerId="AD" clId="Web-{629A2A8E-4C5D-2AE9-65C3-E8607445C951}" dt="2025-08-29T11:52:12.514" v="7" actId="20577"/>
      <pc:docMkLst>
        <pc:docMk/>
      </pc:docMkLst>
      <pc:sldChg chg="modSp">
        <pc:chgData name="Justine Clephane" userId="S::justine.clephane@northumberland.gov.uk::8f9802f5-6357-486f-9abb-d1c1578e08ed" providerId="AD" clId="Web-{629A2A8E-4C5D-2AE9-65C3-E8607445C951}" dt="2025-08-29T11:46:55.900" v="2" actId="20577"/>
        <pc:sldMkLst>
          <pc:docMk/>
          <pc:sldMk cId="1458725927" sldId="603"/>
        </pc:sldMkLst>
        <pc:spChg chg="mod">
          <ac:chgData name="Justine Clephane" userId="S::justine.clephane@northumberland.gov.uk::8f9802f5-6357-486f-9abb-d1c1578e08ed" providerId="AD" clId="Web-{629A2A8E-4C5D-2AE9-65C3-E8607445C951}" dt="2025-08-29T11:46:55.900" v="2" actId="20577"/>
          <ac:spMkLst>
            <pc:docMk/>
            <pc:sldMk cId="1458725927" sldId="603"/>
            <ac:spMk id="2" creationId="{CBA46C59-FEAA-1532-6D19-71CFAADB1C17}"/>
          </ac:spMkLst>
        </pc:spChg>
      </pc:sldChg>
      <pc:sldChg chg="modSp">
        <pc:chgData name="Justine Clephane" userId="S::justine.clephane@northumberland.gov.uk::8f9802f5-6357-486f-9abb-d1c1578e08ed" providerId="AD" clId="Web-{629A2A8E-4C5D-2AE9-65C3-E8607445C951}" dt="2025-08-29T11:52:12.514" v="7" actId="20577"/>
        <pc:sldMkLst>
          <pc:docMk/>
          <pc:sldMk cId="618955091" sldId="607"/>
        </pc:sldMkLst>
        <pc:spChg chg="mod">
          <ac:chgData name="Justine Clephane" userId="S::justine.clephane@northumberland.gov.uk::8f9802f5-6357-486f-9abb-d1c1578e08ed" providerId="AD" clId="Web-{629A2A8E-4C5D-2AE9-65C3-E8607445C951}" dt="2025-08-29T11:52:12.514" v="7" actId="20577"/>
          <ac:spMkLst>
            <pc:docMk/>
            <pc:sldMk cId="618955091" sldId="607"/>
            <ac:spMk id="3" creationId="{76F4965B-BFC0-B67D-3313-1F65BF3986FE}"/>
          </ac:spMkLst>
        </pc:spChg>
      </pc:sldChg>
    </pc:docChg>
  </pc:docChgLst>
  <pc:docChgLst>
    <pc:chgData name="Justine Clephane" userId="S::justine.clephane@northumberland.gov.uk::8f9802f5-6357-486f-9abb-d1c1578e08ed" providerId="AD" clId="Web-{5E0D18EB-D3B7-BE21-1C04-523A6A261035}"/>
    <pc:docChg chg="modSld">
      <pc:chgData name="Justine Clephane" userId="S::justine.clephane@northumberland.gov.uk::8f9802f5-6357-486f-9abb-d1c1578e08ed" providerId="AD" clId="Web-{5E0D18EB-D3B7-BE21-1C04-523A6A261035}" dt="2025-08-20T12:08:51.996" v="7" actId="20577"/>
      <pc:docMkLst>
        <pc:docMk/>
      </pc:docMkLst>
      <pc:sldChg chg="modSp">
        <pc:chgData name="Justine Clephane" userId="S::justine.clephane@northumberland.gov.uk::8f9802f5-6357-486f-9abb-d1c1578e08ed" providerId="AD" clId="Web-{5E0D18EB-D3B7-BE21-1C04-523A6A261035}" dt="2025-08-20T11:32:05.127" v="1" actId="20577"/>
        <pc:sldMkLst>
          <pc:docMk/>
          <pc:sldMk cId="1625851010" sldId="596"/>
        </pc:sldMkLst>
        <pc:spChg chg="mod">
          <ac:chgData name="Justine Clephane" userId="S::justine.clephane@northumberland.gov.uk::8f9802f5-6357-486f-9abb-d1c1578e08ed" providerId="AD" clId="Web-{5E0D18EB-D3B7-BE21-1C04-523A6A261035}" dt="2025-08-20T11:32:05.127" v="1" actId="20577"/>
          <ac:spMkLst>
            <pc:docMk/>
            <pc:sldMk cId="1625851010" sldId="596"/>
            <ac:spMk id="2" creationId="{9CFBABA6-5B7D-4E5F-772E-E2D0791835DE}"/>
          </ac:spMkLst>
        </pc:spChg>
      </pc:sldChg>
      <pc:sldChg chg="modSp">
        <pc:chgData name="Justine Clephane" userId="S::justine.clephane@northumberland.gov.uk::8f9802f5-6357-486f-9abb-d1c1578e08ed" providerId="AD" clId="Web-{5E0D18EB-D3B7-BE21-1C04-523A6A261035}" dt="2025-08-20T12:08:51.996" v="7" actId="20577"/>
        <pc:sldMkLst>
          <pc:docMk/>
          <pc:sldMk cId="1579278073" sldId="599"/>
        </pc:sldMkLst>
      </pc:sldChg>
    </pc:docChg>
  </pc:docChgLst>
  <pc:docChgLst>
    <pc:chgData name="Carol Leckie" userId="S::carol.leckie@northumberland.gov.uk::8dd42bd0-4648-4b2e-8365-b06c31519520" providerId="AD" clId="Web-{5CC9A806-7FF1-EDF8-E442-D7E2A2F687CD}"/>
    <pc:docChg chg="addSld delSld modSld sldOrd">
      <pc:chgData name="Carol Leckie" userId="S::carol.leckie@northumberland.gov.uk::8dd42bd0-4648-4b2e-8365-b06c31519520" providerId="AD" clId="Web-{5CC9A806-7FF1-EDF8-E442-D7E2A2F687CD}" dt="2025-08-30T15:12:23.367" v="1645"/>
      <pc:docMkLst>
        <pc:docMk/>
      </pc:docMkLst>
      <pc:sldChg chg="ord">
        <pc:chgData name="Carol Leckie" userId="S::carol.leckie@northumberland.gov.uk::8dd42bd0-4648-4b2e-8365-b06c31519520" providerId="AD" clId="Web-{5CC9A806-7FF1-EDF8-E442-D7E2A2F687CD}" dt="2025-08-30T15:01:59.663" v="1257"/>
        <pc:sldMkLst>
          <pc:docMk/>
          <pc:sldMk cId="3256919287" sldId="402"/>
        </pc:sldMkLst>
      </pc:sldChg>
      <pc:sldChg chg="modSp">
        <pc:chgData name="Carol Leckie" userId="S::carol.leckie@northumberland.gov.uk::8dd42bd0-4648-4b2e-8365-b06c31519520" providerId="AD" clId="Web-{5CC9A806-7FF1-EDF8-E442-D7E2A2F687CD}" dt="2025-08-30T15:12:23.367" v="1645"/>
        <pc:sldMkLst>
          <pc:docMk/>
          <pc:sldMk cId="1625851010" sldId="596"/>
        </pc:sldMkLst>
        <pc:graphicFrameChg chg="modGraphic">
          <ac:chgData name="Carol Leckie" userId="S::carol.leckie@northumberland.gov.uk::8dd42bd0-4648-4b2e-8365-b06c31519520" providerId="AD" clId="Web-{5CC9A806-7FF1-EDF8-E442-D7E2A2F687CD}" dt="2025-08-30T15:12:23.367" v="1645"/>
          <ac:graphicFrameMkLst>
            <pc:docMk/>
            <pc:sldMk cId="1625851010" sldId="596"/>
            <ac:graphicFrameMk id="7" creationId="{998439B9-EC3D-6EF4-5C04-3D1B178E9009}"/>
          </ac:graphicFrameMkLst>
        </pc:graphicFrameChg>
      </pc:sldChg>
      <pc:sldChg chg="modNotes">
        <pc:chgData name="Carol Leckie" userId="S::carol.leckie@northumberland.gov.uk::8dd42bd0-4648-4b2e-8365-b06c31519520" providerId="AD" clId="Web-{5CC9A806-7FF1-EDF8-E442-D7E2A2F687CD}" dt="2025-08-30T14:40:07.480" v="34"/>
        <pc:sldMkLst>
          <pc:docMk/>
          <pc:sldMk cId="3979202086" sldId="608"/>
        </pc:sldMkLst>
      </pc:sldChg>
      <pc:sldChg chg="modSp modNotes">
        <pc:chgData name="Carol Leckie" userId="S::carol.leckie@northumberland.gov.uk::8dd42bd0-4648-4b2e-8365-b06c31519520" providerId="AD" clId="Web-{5CC9A806-7FF1-EDF8-E442-D7E2A2F687CD}" dt="2025-08-30T15:07:14.930" v="1490"/>
        <pc:sldMkLst>
          <pc:docMk/>
          <pc:sldMk cId="156145926" sldId="609"/>
        </pc:sldMkLst>
        <pc:picChg chg="mod">
          <ac:chgData name="Carol Leckie" userId="S::carol.leckie@northumberland.gov.uk::8dd42bd0-4648-4b2e-8365-b06c31519520" providerId="AD" clId="Web-{5CC9A806-7FF1-EDF8-E442-D7E2A2F687CD}" dt="2025-08-30T15:03:24.374" v="1259" actId="14100"/>
          <ac:picMkLst>
            <pc:docMk/>
            <pc:sldMk cId="156145926" sldId="609"/>
            <ac:picMk id="2" creationId="{B203EB55-FED9-08AA-4D18-0CF3F68732D9}"/>
          </ac:picMkLst>
        </pc:picChg>
        <pc:picChg chg="mod">
          <ac:chgData name="Carol Leckie" userId="S::carol.leckie@northumberland.gov.uk::8dd42bd0-4648-4b2e-8365-b06c31519520" providerId="AD" clId="Web-{5CC9A806-7FF1-EDF8-E442-D7E2A2F687CD}" dt="2025-08-30T14:51:28.442" v="492" actId="14100"/>
          <ac:picMkLst>
            <pc:docMk/>
            <pc:sldMk cId="156145926" sldId="609"/>
            <ac:picMk id="5" creationId="{3A7EDE09-9A52-29F0-6A2C-B1DE5EEAA81F}"/>
          </ac:picMkLst>
        </pc:picChg>
      </pc:sldChg>
      <pc:sldChg chg="addSp delSp modSp new mod setBg modNotes">
        <pc:chgData name="Carol Leckie" userId="S::carol.leckie@northumberland.gov.uk::8dd42bd0-4648-4b2e-8365-b06c31519520" providerId="AD" clId="Web-{5CC9A806-7FF1-EDF8-E442-D7E2A2F687CD}" dt="2025-08-30T14:48:05.951" v="481"/>
        <pc:sldMkLst>
          <pc:docMk/>
          <pc:sldMk cId="1334740737" sldId="610"/>
        </pc:sldMkLst>
        <pc:spChg chg="mod">
          <ac:chgData name="Carol Leckie" userId="S::carol.leckie@northumberland.gov.uk::8dd42bd0-4648-4b2e-8365-b06c31519520" providerId="AD" clId="Web-{5CC9A806-7FF1-EDF8-E442-D7E2A2F687CD}" dt="2025-08-30T14:46:36.436" v="357"/>
          <ac:spMkLst>
            <pc:docMk/>
            <pc:sldMk cId="1334740737" sldId="610"/>
            <ac:spMk id="2" creationId="{65A21C0E-124F-A024-F176-47CC84B489E5}"/>
          </ac:spMkLst>
        </pc:spChg>
        <pc:spChg chg="del">
          <ac:chgData name="Carol Leckie" userId="S::carol.leckie@northumberland.gov.uk::8dd42bd0-4648-4b2e-8365-b06c31519520" providerId="AD" clId="Web-{5CC9A806-7FF1-EDF8-E442-D7E2A2F687CD}" dt="2025-08-30T14:41:18.028" v="49"/>
          <ac:spMkLst>
            <pc:docMk/>
            <pc:sldMk cId="1334740737" sldId="610"/>
            <ac:spMk id="3" creationId="{A6C5EB2A-7CBF-EF49-E895-9B04535EBC57}"/>
          </ac:spMkLst>
        </pc:spChg>
        <pc:spChg chg="add del">
          <ac:chgData name="Carol Leckie" userId="S::carol.leckie@northumberland.gov.uk::8dd42bd0-4648-4b2e-8365-b06c31519520" providerId="AD" clId="Web-{5CC9A806-7FF1-EDF8-E442-D7E2A2F687CD}" dt="2025-08-30T14:41:56.544" v="51"/>
          <ac:spMkLst>
            <pc:docMk/>
            <pc:sldMk cId="1334740737" sldId="610"/>
            <ac:spMk id="8" creationId="{A05F9DE4-FDC5-8A47-9B26-B2BD49C59A74}"/>
          </ac:spMkLst>
        </pc:spChg>
        <pc:spChg chg="add del">
          <ac:chgData name="Carol Leckie" userId="S::carol.leckie@northumberland.gov.uk::8dd42bd0-4648-4b2e-8365-b06c31519520" providerId="AD" clId="Web-{5CC9A806-7FF1-EDF8-E442-D7E2A2F687CD}" dt="2025-08-30T14:46:36.436" v="357"/>
          <ac:spMkLst>
            <pc:docMk/>
            <pc:sldMk cId="1334740737" sldId="610"/>
            <ac:spMk id="11" creationId="{058A14AF-9FB5-4CC7-BA35-E8E85D3EDF0E}"/>
          </ac:spMkLst>
        </pc:spChg>
        <pc:spChg chg="add del">
          <ac:chgData name="Carol Leckie" userId="S::carol.leckie@northumberland.gov.uk::8dd42bd0-4648-4b2e-8365-b06c31519520" providerId="AD" clId="Web-{5CC9A806-7FF1-EDF8-E442-D7E2A2F687CD}" dt="2025-08-30T14:46:36.436" v="357"/>
          <ac:spMkLst>
            <pc:docMk/>
            <pc:sldMk cId="1334740737" sldId="610"/>
            <ac:spMk id="13" creationId="{3A9A4357-BD1D-4622-A4FE-766E6AB8DE84}"/>
          </ac:spMkLst>
        </pc:spChg>
        <pc:spChg chg="add del">
          <ac:chgData name="Carol Leckie" userId="S::carol.leckie@northumberland.gov.uk::8dd42bd0-4648-4b2e-8365-b06c31519520" providerId="AD" clId="Web-{5CC9A806-7FF1-EDF8-E442-D7E2A2F687CD}" dt="2025-08-30T14:46:36.436" v="357"/>
          <ac:spMkLst>
            <pc:docMk/>
            <pc:sldMk cId="1334740737" sldId="610"/>
            <ac:spMk id="15" creationId="{E659831F-0D9A-4C63-9EBB-8435B85A440F}"/>
          </ac:spMkLst>
        </pc:spChg>
        <pc:spChg chg="add del">
          <ac:chgData name="Carol Leckie" userId="S::carol.leckie@northumberland.gov.uk::8dd42bd0-4648-4b2e-8365-b06c31519520" providerId="AD" clId="Web-{5CC9A806-7FF1-EDF8-E442-D7E2A2F687CD}" dt="2025-08-30T14:46:36.436" v="357"/>
          <ac:spMkLst>
            <pc:docMk/>
            <pc:sldMk cId="1334740737" sldId="610"/>
            <ac:spMk id="17" creationId="{E6995CE5-F890-4ABA-82A2-26507CE8D2A3}"/>
          </ac:spMkLst>
        </pc:spChg>
        <pc:spChg chg="add">
          <ac:chgData name="Carol Leckie" userId="S::carol.leckie@northumberland.gov.uk::8dd42bd0-4648-4b2e-8365-b06c31519520" providerId="AD" clId="Web-{5CC9A806-7FF1-EDF8-E442-D7E2A2F687CD}" dt="2025-08-30T14:46:36.436" v="357"/>
          <ac:spMkLst>
            <pc:docMk/>
            <pc:sldMk cId="1334740737" sldId="610"/>
            <ac:spMk id="22" creationId="{BCED4D40-4B67-4331-AC48-79B82B4A47D8}"/>
          </ac:spMkLst>
        </pc:spChg>
        <pc:spChg chg="add">
          <ac:chgData name="Carol Leckie" userId="S::carol.leckie@northumberland.gov.uk::8dd42bd0-4648-4b2e-8365-b06c31519520" providerId="AD" clId="Web-{5CC9A806-7FF1-EDF8-E442-D7E2A2F687CD}" dt="2025-08-30T14:46:36.436" v="357"/>
          <ac:spMkLst>
            <pc:docMk/>
            <pc:sldMk cId="1334740737" sldId="610"/>
            <ac:spMk id="24" creationId="{670CEDEF-4F34-412E-84EE-329C1E936AF5}"/>
          </ac:spMkLst>
        </pc:spChg>
        <pc:picChg chg="add mod ord">
          <ac:chgData name="Carol Leckie" userId="S::carol.leckie@northumberland.gov.uk::8dd42bd0-4648-4b2e-8365-b06c31519520" providerId="AD" clId="Web-{5CC9A806-7FF1-EDF8-E442-D7E2A2F687CD}" dt="2025-08-30T14:46:46.154" v="361" actId="14100"/>
          <ac:picMkLst>
            <pc:docMk/>
            <pc:sldMk cId="1334740737" sldId="610"/>
            <ac:picMk id="4" creationId="{28DD4980-1359-B16F-8F52-08371966B9C3}"/>
          </ac:picMkLst>
        </pc:picChg>
      </pc:sldChg>
      <pc:sldChg chg="addSp modSp new del mod setBg modClrScheme chgLayout">
        <pc:chgData name="Carol Leckie" userId="S::carol.leckie@northumberland.gov.uk::8dd42bd0-4648-4b2e-8365-b06c31519520" providerId="AD" clId="Web-{5CC9A806-7FF1-EDF8-E442-D7E2A2F687CD}" dt="2025-08-30T15:11:23.521" v="1642"/>
        <pc:sldMkLst>
          <pc:docMk/>
          <pc:sldMk cId="428525543" sldId="611"/>
        </pc:sldMkLst>
        <pc:spChg chg="add mod">
          <ac:chgData name="Carol Leckie" userId="S::carol.leckie@northumberland.gov.uk::8dd42bd0-4648-4b2e-8365-b06c31519520" providerId="AD" clId="Web-{5CC9A806-7FF1-EDF8-E442-D7E2A2F687CD}" dt="2025-08-30T15:08:42.385" v="1535" actId="14100"/>
          <ac:spMkLst>
            <pc:docMk/>
            <pc:sldMk cId="428525543" sldId="611"/>
            <ac:spMk id="2" creationId="{23175372-E614-85ED-60AE-A7C7F918121B}"/>
          </ac:spMkLst>
        </pc:spChg>
        <pc:spChg chg="add mod">
          <ac:chgData name="Carol Leckie" userId="S::carol.leckie@northumberland.gov.uk::8dd42bd0-4648-4b2e-8365-b06c31519520" providerId="AD" clId="Web-{5CC9A806-7FF1-EDF8-E442-D7E2A2F687CD}" dt="2025-08-30T15:10:39.451" v="1641" actId="20577"/>
          <ac:spMkLst>
            <pc:docMk/>
            <pc:sldMk cId="428525543" sldId="611"/>
            <ac:spMk id="3" creationId="{290DCD31-19CA-466E-47A5-BB20F47AA6CE}"/>
          </ac:spMkLst>
        </pc:spChg>
        <pc:spChg chg="add">
          <ac:chgData name="Carol Leckie" userId="S::carol.leckie@northumberland.gov.uk::8dd42bd0-4648-4b2e-8365-b06c31519520" providerId="AD" clId="Web-{5CC9A806-7FF1-EDF8-E442-D7E2A2F687CD}" dt="2025-08-30T15:07:53.353" v="1492"/>
          <ac:spMkLst>
            <pc:docMk/>
            <pc:sldMk cId="428525543" sldId="611"/>
            <ac:spMk id="8" creationId="{081EA652-8C6A-4E69-BEB9-170809474553}"/>
          </ac:spMkLst>
        </pc:spChg>
        <pc:spChg chg="add">
          <ac:chgData name="Carol Leckie" userId="S::carol.leckie@northumberland.gov.uk::8dd42bd0-4648-4b2e-8365-b06c31519520" providerId="AD" clId="Web-{5CC9A806-7FF1-EDF8-E442-D7E2A2F687CD}" dt="2025-08-30T15:07:53.353" v="1492"/>
          <ac:spMkLst>
            <pc:docMk/>
            <pc:sldMk cId="428525543" sldId="611"/>
            <ac:spMk id="10" creationId="{5298780A-33B9-4EA2-8F67-DE68AD62841B}"/>
          </ac:spMkLst>
        </pc:spChg>
        <pc:spChg chg="add">
          <ac:chgData name="Carol Leckie" userId="S::carol.leckie@northumberland.gov.uk::8dd42bd0-4648-4b2e-8365-b06c31519520" providerId="AD" clId="Web-{5CC9A806-7FF1-EDF8-E442-D7E2A2F687CD}" dt="2025-08-30T15:07:53.353" v="1492"/>
          <ac:spMkLst>
            <pc:docMk/>
            <pc:sldMk cId="428525543" sldId="611"/>
            <ac:spMk id="12" creationId="{7F488E8B-4E1E-4402-8935-D4E6C02615C7}"/>
          </ac:spMkLst>
        </pc:spChg>
      </pc:sldChg>
      <pc:sldChg chg="addSp delSp modSp new ord">
        <pc:chgData name="Carol Leckie" userId="S::carol.leckie@northumberland.gov.uk::8dd42bd0-4648-4b2e-8365-b06c31519520" providerId="AD" clId="Web-{5CC9A806-7FF1-EDF8-E442-D7E2A2F687CD}" dt="2025-08-30T15:02:06.039" v="1258"/>
        <pc:sldMkLst>
          <pc:docMk/>
          <pc:sldMk cId="1685092761" sldId="612"/>
        </pc:sldMkLst>
        <pc:spChg chg="mod">
          <ac:chgData name="Carol Leckie" userId="S::carol.leckie@northumberland.gov.uk::8dd42bd0-4648-4b2e-8365-b06c31519520" providerId="AD" clId="Web-{5CC9A806-7FF1-EDF8-E442-D7E2A2F687CD}" dt="2025-08-30T14:54:46.290" v="696" actId="20577"/>
          <ac:spMkLst>
            <pc:docMk/>
            <pc:sldMk cId="1685092761" sldId="612"/>
            <ac:spMk id="2" creationId="{5F0CCF48-27F4-2289-DBC7-E15A703E8B0E}"/>
          </ac:spMkLst>
        </pc:spChg>
        <pc:spChg chg="del mod">
          <ac:chgData name="Carol Leckie" userId="S::carol.leckie@northumberland.gov.uk::8dd42bd0-4648-4b2e-8365-b06c31519520" providerId="AD" clId="Web-{5CC9A806-7FF1-EDF8-E442-D7E2A2F687CD}" dt="2025-08-30T14:53:56.306" v="638"/>
          <ac:spMkLst>
            <pc:docMk/>
            <pc:sldMk cId="1685092761" sldId="612"/>
            <ac:spMk id="3" creationId="{B48EC537-9D91-FFFF-5B26-F3417A717AE6}"/>
          </ac:spMkLst>
        </pc:spChg>
        <pc:graphicFrameChg chg="add mod ord modGraphic">
          <ac:chgData name="Carol Leckie" userId="S::carol.leckie@northumberland.gov.uk::8dd42bd0-4648-4b2e-8365-b06c31519520" providerId="AD" clId="Web-{5CC9A806-7FF1-EDF8-E442-D7E2A2F687CD}" dt="2025-08-30T15:01:17.548" v="1256" actId="20577"/>
          <ac:graphicFrameMkLst>
            <pc:docMk/>
            <pc:sldMk cId="1685092761" sldId="612"/>
            <ac:graphicFrameMk id="4" creationId="{2AD21425-B1BD-843E-719E-688B7C5364F1}"/>
          </ac:graphicFrameMkLst>
        </pc:graphicFrameChg>
      </pc:sldChg>
    </pc:docChg>
  </pc:docChgLst>
  <pc:docChgLst>
    <pc:chgData name="Victoria Kinneavy" userId="S::victoria.kinneavy@northumberland.gov.uk::1b5fc46c-0d07-4e82-a83b-487d74df06b8" providerId="AD" clId="Web-{8087210A-D832-6003-6E6F-C9EF1B717FBC}"/>
    <pc:docChg chg="modSld">
      <pc:chgData name="Victoria Kinneavy" userId="S::victoria.kinneavy@northumberland.gov.uk::1b5fc46c-0d07-4e82-a83b-487d74df06b8" providerId="AD" clId="Web-{8087210A-D832-6003-6E6F-C9EF1B717FBC}" dt="2025-08-20T10:39:29.126" v="3" actId="1076"/>
      <pc:docMkLst>
        <pc:docMk/>
      </pc:docMkLst>
      <pc:sldChg chg="modSp">
        <pc:chgData name="Victoria Kinneavy" userId="S::victoria.kinneavy@northumberland.gov.uk::1b5fc46c-0d07-4e82-a83b-487d74df06b8" providerId="AD" clId="Web-{8087210A-D832-6003-6E6F-C9EF1B717FBC}" dt="2025-08-20T10:39:29.126" v="3" actId="1076"/>
        <pc:sldMkLst>
          <pc:docMk/>
          <pc:sldMk cId="2894100233" sldId="576"/>
        </pc:sldMkLst>
      </pc:sldChg>
    </pc:docChg>
  </pc:docChgLst>
  <pc:docChgLst>
    <pc:chgData name="Carol Leckie" userId="S::carol.leckie@northumberland.gov.uk::8dd42bd0-4648-4b2e-8365-b06c31519520" providerId="AD" clId="Web-{A54069C7-D561-53BE-BD3B-8D5B52107900}"/>
    <pc:docChg chg="modSld">
      <pc:chgData name="Carol Leckie" userId="S::carol.leckie@northumberland.gov.uk::8dd42bd0-4648-4b2e-8365-b06c31519520" providerId="AD" clId="Web-{A54069C7-D561-53BE-BD3B-8D5B52107900}" dt="2025-08-30T16:45:20.809" v="103"/>
      <pc:docMkLst>
        <pc:docMk/>
      </pc:docMkLst>
      <pc:sldChg chg="modNotes">
        <pc:chgData name="Carol Leckie" userId="S::carol.leckie@northumberland.gov.uk::8dd42bd0-4648-4b2e-8365-b06c31519520" providerId="AD" clId="Web-{A54069C7-D561-53BE-BD3B-8D5B52107900}" dt="2025-08-30T16:45:20.809" v="103"/>
        <pc:sldMkLst>
          <pc:docMk/>
          <pc:sldMk cId="1519109133" sldId="267"/>
        </pc:sldMkLst>
      </pc:sldChg>
    </pc:docChg>
  </pc:docChgLst>
  <pc:docChgLst>
    <pc:chgData name="Carol Leckie" userId="S::carol.leckie@northumberland.gov.uk::8dd42bd0-4648-4b2e-8365-b06c31519520" providerId="AD" clId="Web-{C30C6242-8201-9E5C-FAA7-ABBB0824FB4A}"/>
    <pc:docChg chg="modSld">
      <pc:chgData name="Carol Leckie" userId="S::carol.leckie@northumberland.gov.uk::8dd42bd0-4648-4b2e-8365-b06c31519520" providerId="AD" clId="Web-{C30C6242-8201-9E5C-FAA7-ABBB0824FB4A}" dt="2025-08-27T15:54:42.256" v="629"/>
      <pc:docMkLst>
        <pc:docMk/>
      </pc:docMkLst>
      <pc:sldChg chg="modSp modNotes">
        <pc:chgData name="Carol Leckie" userId="S::carol.leckie@northumberland.gov.uk::8dd42bd0-4648-4b2e-8365-b06c31519520" providerId="AD" clId="Web-{C30C6242-8201-9E5C-FAA7-ABBB0824FB4A}" dt="2025-08-27T15:37:46.954" v="367"/>
        <pc:sldMkLst>
          <pc:docMk/>
          <pc:sldMk cId="3919351013" sldId="606"/>
        </pc:sldMkLst>
        <pc:spChg chg="mod">
          <ac:chgData name="Carol Leckie" userId="S::carol.leckie@northumberland.gov.uk::8dd42bd0-4648-4b2e-8365-b06c31519520" providerId="AD" clId="Web-{C30C6242-8201-9E5C-FAA7-ABBB0824FB4A}" dt="2025-08-27T15:24:53.511" v="162" actId="14100"/>
          <ac:spMkLst>
            <pc:docMk/>
            <pc:sldMk cId="3919351013" sldId="606"/>
            <ac:spMk id="3" creationId="{9C6D301E-A492-2F6A-A908-3C4D4B214522}"/>
          </ac:spMkLst>
        </pc:spChg>
      </pc:sldChg>
      <pc:sldChg chg="modSp modNotes">
        <pc:chgData name="Carol Leckie" userId="S::carol.leckie@northumberland.gov.uk::8dd42bd0-4648-4b2e-8365-b06c31519520" providerId="AD" clId="Web-{C30C6242-8201-9E5C-FAA7-ABBB0824FB4A}" dt="2025-08-27T15:54:42.256" v="629"/>
        <pc:sldMkLst>
          <pc:docMk/>
          <pc:sldMk cId="618955091" sldId="607"/>
        </pc:sldMkLst>
        <pc:spChg chg="mod">
          <ac:chgData name="Carol Leckie" userId="S::carol.leckie@northumberland.gov.uk::8dd42bd0-4648-4b2e-8365-b06c31519520" providerId="AD" clId="Web-{C30C6242-8201-9E5C-FAA7-ABBB0824FB4A}" dt="2025-08-27T15:54:36.927" v="628" actId="20577"/>
          <ac:spMkLst>
            <pc:docMk/>
            <pc:sldMk cId="618955091" sldId="607"/>
            <ac:spMk id="3" creationId="{76F4965B-BFC0-B67D-3313-1F65BF3986FE}"/>
          </ac:spMkLst>
        </pc:spChg>
        <pc:spChg chg="mod">
          <ac:chgData name="Carol Leckie" userId="S::carol.leckie@northumberland.gov.uk::8dd42bd0-4648-4b2e-8365-b06c31519520" providerId="AD" clId="Web-{C30C6242-8201-9E5C-FAA7-ABBB0824FB4A}" dt="2025-08-27T15:23:37.667" v="144" actId="14100"/>
          <ac:spMkLst>
            <pc:docMk/>
            <pc:sldMk cId="618955091" sldId="607"/>
            <ac:spMk id="5" creationId="{FC109628-5CA4-3FA7-EE86-512343F9EB88}"/>
          </ac:spMkLst>
        </pc:spChg>
      </pc:sldChg>
    </pc:docChg>
  </pc:docChgLst>
  <pc:docChgLst>
    <pc:chgData name="Carol Leckie" userId="S::carol.leckie@northumberland.gov.uk::8dd42bd0-4648-4b2e-8365-b06c31519520" providerId="AD" clId="Web-{35C51245-FA28-9F3A-4DC0-37E9C92D694B}"/>
    <pc:docChg chg="modSld">
      <pc:chgData name="Carol Leckie" userId="S::carol.leckie@northumberland.gov.uk::8dd42bd0-4648-4b2e-8365-b06c31519520" providerId="AD" clId="Web-{35C51245-FA28-9F3A-4DC0-37E9C92D694B}" dt="2025-08-18T13:42:48.861" v="3" actId="20577"/>
      <pc:docMkLst>
        <pc:docMk/>
      </pc:docMkLst>
      <pc:sldChg chg="modSp">
        <pc:chgData name="Carol Leckie" userId="S::carol.leckie@northumberland.gov.uk::8dd42bd0-4648-4b2e-8365-b06c31519520" providerId="AD" clId="Web-{35C51245-FA28-9F3A-4DC0-37E9C92D694B}" dt="2025-08-18T13:42:48.861" v="3" actId="20577"/>
        <pc:sldMkLst>
          <pc:docMk/>
          <pc:sldMk cId="1519109133" sldId="267"/>
        </pc:sldMkLst>
        <pc:spChg chg="mod">
          <ac:chgData name="Carol Leckie" userId="S::carol.leckie@northumberland.gov.uk::8dd42bd0-4648-4b2e-8365-b06c31519520" providerId="AD" clId="Web-{35C51245-FA28-9F3A-4DC0-37E9C92D694B}" dt="2025-08-18T13:42:48.861" v="3" actId="20577"/>
          <ac:spMkLst>
            <pc:docMk/>
            <pc:sldMk cId="1519109133" sldId="267"/>
            <ac:spMk id="186" creationId="{00000000-0000-0000-0000-000000000000}"/>
          </ac:spMkLst>
        </pc:spChg>
      </pc:sldChg>
    </pc:docChg>
  </pc:docChgLst>
  <pc:docChgLst>
    <pc:chgData name="Carol Leckie" userId="S::carol.leckie@northumberland.gov.uk::8dd42bd0-4648-4b2e-8365-b06c31519520" providerId="AD" clId="Web-{4AE4B89C-1859-020F-DAAE-87F535878E4D}"/>
    <pc:docChg chg="modSld">
      <pc:chgData name="Carol Leckie" userId="S::carol.leckie@northumberland.gov.uk::8dd42bd0-4648-4b2e-8365-b06c31519520" providerId="AD" clId="Web-{4AE4B89C-1859-020F-DAAE-87F535878E4D}" dt="2025-08-30T13:55:00.545" v="221"/>
      <pc:docMkLst>
        <pc:docMk/>
      </pc:docMkLst>
      <pc:sldChg chg="modNotes">
        <pc:chgData name="Carol Leckie" userId="S::carol.leckie@northumberland.gov.uk::8dd42bd0-4648-4b2e-8365-b06c31519520" providerId="AD" clId="Web-{4AE4B89C-1859-020F-DAAE-87F535878E4D}" dt="2025-08-30T11:51:17.722" v="1"/>
        <pc:sldMkLst>
          <pc:docMk/>
          <pc:sldMk cId="1458725927" sldId="603"/>
        </pc:sldMkLst>
      </pc:sldChg>
      <pc:sldChg chg="modNotes">
        <pc:chgData name="Carol Leckie" userId="S::carol.leckie@northumberland.gov.uk::8dd42bd0-4648-4b2e-8365-b06c31519520" providerId="AD" clId="Web-{4AE4B89C-1859-020F-DAAE-87F535878E4D}" dt="2025-08-30T13:55:00.545" v="221"/>
        <pc:sldMkLst>
          <pc:docMk/>
          <pc:sldMk cId="3979202086" sldId="608"/>
        </pc:sldMkLst>
      </pc:sldChg>
      <pc:sldChg chg="addSp modSp mod setBg modNotes">
        <pc:chgData name="Carol Leckie" userId="S::carol.leckie@northumberland.gov.uk::8dd42bd0-4648-4b2e-8365-b06c31519520" providerId="AD" clId="Web-{4AE4B89C-1859-020F-DAAE-87F535878E4D}" dt="2025-08-30T13:40:00.963" v="128"/>
        <pc:sldMkLst>
          <pc:docMk/>
          <pc:sldMk cId="156145926" sldId="609"/>
        </pc:sldMkLst>
        <pc:spChg chg="add mod">
          <ac:chgData name="Carol Leckie" userId="S::carol.leckie@northumberland.gov.uk::8dd42bd0-4648-4b2e-8365-b06c31519520" providerId="AD" clId="Web-{4AE4B89C-1859-020F-DAAE-87F535878E4D}" dt="2025-08-30T13:37:01.071" v="110" actId="20577"/>
          <ac:spMkLst>
            <pc:docMk/>
            <pc:sldMk cId="156145926" sldId="609"/>
            <ac:spMk id="3" creationId="{2E0E10B7-DE4D-A59C-3252-4A73DC772A5F}"/>
          </ac:spMkLst>
        </pc:spChg>
        <pc:picChg chg="add mod">
          <ac:chgData name="Carol Leckie" userId="S::carol.leckie@northumberland.gov.uk::8dd42bd0-4648-4b2e-8365-b06c31519520" providerId="AD" clId="Web-{4AE4B89C-1859-020F-DAAE-87F535878E4D}" dt="2025-08-30T13:35:10.164" v="5"/>
          <ac:picMkLst>
            <pc:docMk/>
            <pc:sldMk cId="156145926" sldId="609"/>
            <ac:picMk id="2" creationId="{B203EB55-FED9-08AA-4D18-0CF3F68732D9}"/>
          </ac:picMkLst>
        </pc:picChg>
        <pc:picChg chg="mod">
          <ac:chgData name="Carol Leckie" userId="S::carol.leckie@northumberland.gov.uk::8dd42bd0-4648-4b2e-8365-b06c31519520" providerId="AD" clId="Web-{4AE4B89C-1859-020F-DAAE-87F535878E4D}" dt="2025-08-30T13:39:30.674" v="112" actId="14100"/>
          <ac:picMkLst>
            <pc:docMk/>
            <pc:sldMk cId="156145926" sldId="609"/>
            <ac:picMk id="5" creationId="{3A7EDE09-9A52-29F0-6A2C-B1DE5EEAA81F}"/>
          </ac:picMkLst>
        </pc:picChg>
      </pc:sldChg>
    </pc:docChg>
  </pc:docChgLst>
  <pc:docChgLst>
    <pc:chgData name="Carol Leckie" userId="8dd42bd0-4648-4b2e-8365-b06c31519520" providerId="ADAL" clId="{9D0159B8-5FC3-497F-9976-F6A727FBCFF7}"/>
    <pc:docChg chg="custSel addSld modSld">
      <pc:chgData name="Carol Leckie" userId="8dd42bd0-4648-4b2e-8365-b06c31519520" providerId="ADAL" clId="{9D0159B8-5FC3-497F-9976-F6A727FBCFF7}" dt="2025-08-30T13:33:25.784" v="1164" actId="22"/>
      <pc:docMkLst>
        <pc:docMk/>
      </pc:docMkLst>
      <pc:sldChg chg="modSp mod">
        <pc:chgData name="Carol Leckie" userId="8dd42bd0-4648-4b2e-8365-b06c31519520" providerId="ADAL" clId="{9D0159B8-5FC3-497F-9976-F6A727FBCFF7}" dt="2025-08-30T10:55:10.805" v="39" actId="27636"/>
        <pc:sldMkLst>
          <pc:docMk/>
          <pc:sldMk cId="1311966444" sldId="394"/>
        </pc:sldMkLst>
        <pc:spChg chg="mod">
          <ac:chgData name="Carol Leckie" userId="8dd42bd0-4648-4b2e-8365-b06c31519520" providerId="ADAL" clId="{9D0159B8-5FC3-497F-9976-F6A727FBCFF7}" dt="2025-08-30T10:55:10.805" v="39" actId="27636"/>
          <ac:spMkLst>
            <pc:docMk/>
            <pc:sldMk cId="1311966444" sldId="394"/>
            <ac:spMk id="8" creationId="{9EC3D8ED-FCD0-2676-080C-BABC04EE2E5E}"/>
          </ac:spMkLst>
        </pc:spChg>
      </pc:sldChg>
      <pc:sldChg chg="modSp mod">
        <pc:chgData name="Carol Leckie" userId="8dd42bd0-4648-4b2e-8365-b06c31519520" providerId="ADAL" clId="{9D0159B8-5FC3-497F-9976-F6A727FBCFF7}" dt="2025-08-30T10:54:00.997" v="28" actId="20577"/>
        <pc:sldMkLst>
          <pc:docMk/>
          <pc:sldMk cId="3386999397" sldId="602"/>
        </pc:sldMkLst>
        <pc:spChg chg="mod">
          <ac:chgData name="Carol Leckie" userId="8dd42bd0-4648-4b2e-8365-b06c31519520" providerId="ADAL" clId="{9D0159B8-5FC3-497F-9976-F6A727FBCFF7}" dt="2025-08-30T10:54:00.997" v="28" actId="20577"/>
          <ac:spMkLst>
            <pc:docMk/>
            <pc:sldMk cId="3386999397" sldId="602"/>
            <ac:spMk id="8" creationId="{1D54ABB4-E448-2808-B2F0-F9314DACCA8A}"/>
          </ac:spMkLst>
        </pc:spChg>
      </pc:sldChg>
      <pc:sldChg chg="modNotesTx">
        <pc:chgData name="Carol Leckie" userId="8dd42bd0-4648-4b2e-8365-b06c31519520" providerId="ADAL" clId="{9D0159B8-5FC3-497F-9976-F6A727FBCFF7}" dt="2025-08-30T11:16:51.702" v="159" actId="20577"/>
        <pc:sldMkLst>
          <pc:docMk/>
          <pc:sldMk cId="1458725927" sldId="603"/>
        </pc:sldMkLst>
      </pc:sldChg>
      <pc:sldChg chg="addSp modSp mod">
        <pc:chgData name="Carol Leckie" userId="8dd42bd0-4648-4b2e-8365-b06c31519520" providerId="ADAL" clId="{9D0159B8-5FC3-497F-9976-F6A727FBCFF7}" dt="2025-08-30T10:57:42.656" v="51" actId="20577"/>
        <pc:sldMkLst>
          <pc:docMk/>
          <pc:sldMk cId="1814192900" sldId="604"/>
        </pc:sldMkLst>
        <pc:spChg chg="mod">
          <ac:chgData name="Carol Leckie" userId="8dd42bd0-4648-4b2e-8365-b06c31519520" providerId="ADAL" clId="{9D0159B8-5FC3-497F-9976-F6A727FBCFF7}" dt="2025-08-30T10:57:42.656" v="51" actId="20577"/>
          <ac:spMkLst>
            <pc:docMk/>
            <pc:sldMk cId="1814192900" sldId="604"/>
            <ac:spMk id="2" creationId="{A8322B41-8769-B5ED-8165-9FE916B396B3}"/>
          </ac:spMkLst>
        </pc:spChg>
        <pc:spChg chg="add mod">
          <ac:chgData name="Carol Leckie" userId="8dd42bd0-4648-4b2e-8365-b06c31519520" providerId="ADAL" clId="{9D0159B8-5FC3-497F-9976-F6A727FBCFF7}" dt="2025-08-30T10:57:29.828" v="44" actId="113"/>
          <ac:spMkLst>
            <pc:docMk/>
            <pc:sldMk cId="1814192900" sldId="604"/>
            <ac:spMk id="3" creationId="{F0C11091-03C6-153D-C1CC-1BE426505E73}"/>
          </ac:spMkLst>
        </pc:spChg>
      </pc:sldChg>
      <pc:sldChg chg="modNotesTx">
        <pc:chgData name="Carol Leckie" userId="8dd42bd0-4648-4b2e-8365-b06c31519520" providerId="ADAL" clId="{9D0159B8-5FC3-497F-9976-F6A727FBCFF7}" dt="2025-08-30T11:23:52.657" v="941" actId="20577"/>
        <pc:sldMkLst>
          <pc:docMk/>
          <pc:sldMk cId="342092777" sldId="605"/>
        </pc:sldMkLst>
      </pc:sldChg>
      <pc:sldChg chg="modNotesTx">
        <pc:chgData name="Carol Leckie" userId="8dd42bd0-4648-4b2e-8365-b06c31519520" providerId="ADAL" clId="{9D0159B8-5FC3-497F-9976-F6A727FBCFF7}" dt="2025-08-30T11:17:45.783" v="212" actId="6549"/>
        <pc:sldMkLst>
          <pc:docMk/>
          <pc:sldMk cId="3919351013" sldId="606"/>
        </pc:sldMkLst>
      </pc:sldChg>
      <pc:sldChg chg="modSp mod modNotesTx">
        <pc:chgData name="Carol Leckie" userId="8dd42bd0-4648-4b2e-8365-b06c31519520" providerId="ADAL" clId="{9D0159B8-5FC3-497F-9976-F6A727FBCFF7}" dt="2025-08-30T11:21:51.285" v="672" actId="20577"/>
        <pc:sldMkLst>
          <pc:docMk/>
          <pc:sldMk cId="618955091" sldId="607"/>
        </pc:sldMkLst>
        <pc:spChg chg="mod">
          <ac:chgData name="Carol Leckie" userId="8dd42bd0-4648-4b2e-8365-b06c31519520" providerId="ADAL" clId="{9D0159B8-5FC3-497F-9976-F6A727FBCFF7}" dt="2025-08-30T11:18:29.787" v="215" actId="20577"/>
          <ac:spMkLst>
            <pc:docMk/>
            <pc:sldMk cId="618955091" sldId="607"/>
            <ac:spMk id="3" creationId="{76F4965B-BFC0-B67D-3313-1F65BF3986FE}"/>
          </ac:spMkLst>
        </pc:spChg>
      </pc:sldChg>
      <pc:sldChg chg="modSp mod modNotesTx">
        <pc:chgData name="Carol Leckie" userId="8dd42bd0-4648-4b2e-8365-b06c31519520" providerId="ADAL" clId="{9D0159B8-5FC3-497F-9976-F6A727FBCFF7}" dt="2025-08-30T12:01:44.377" v="1161" actId="20577"/>
        <pc:sldMkLst>
          <pc:docMk/>
          <pc:sldMk cId="3979202086" sldId="608"/>
        </pc:sldMkLst>
        <pc:spChg chg="mod">
          <ac:chgData name="Carol Leckie" userId="8dd42bd0-4648-4b2e-8365-b06c31519520" providerId="ADAL" clId="{9D0159B8-5FC3-497F-9976-F6A727FBCFF7}" dt="2025-08-30T11:25:10.039" v="1019" actId="208"/>
          <ac:spMkLst>
            <pc:docMk/>
            <pc:sldMk cId="3979202086" sldId="608"/>
            <ac:spMk id="5" creationId="{D2709387-2BFC-25A5-6E18-9F50A83FE215}"/>
          </ac:spMkLst>
        </pc:spChg>
      </pc:sldChg>
      <pc:sldChg chg="addSp delSp new mod modClrScheme chgLayout">
        <pc:chgData name="Carol Leckie" userId="8dd42bd0-4648-4b2e-8365-b06c31519520" providerId="ADAL" clId="{9D0159B8-5FC3-497F-9976-F6A727FBCFF7}" dt="2025-08-30T13:33:25.784" v="1164" actId="22"/>
        <pc:sldMkLst>
          <pc:docMk/>
          <pc:sldMk cId="156145926" sldId="609"/>
        </pc:sldMkLst>
        <pc:spChg chg="del">
          <ac:chgData name="Carol Leckie" userId="8dd42bd0-4648-4b2e-8365-b06c31519520" providerId="ADAL" clId="{9D0159B8-5FC3-497F-9976-F6A727FBCFF7}" dt="2025-08-30T13:33:24.237" v="1163" actId="700"/>
          <ac:spMkLst>
            <pc:docMk/>
            <pc:sldMk cId="156145926" sldId="609"/>
            <ac:spMk id="2" creationId="{6E71B7DA-C3E3-F39E-3A02-7B3A0136AC2A}"/>
          </ac:spMkLst>
        </pc:spChg>
        <pc:spChg chg="del">
          <ac:chgData name="Carol Leckie" userId="8dd42bd0-4648-4b2e-8365-b06c31519520" providerId="ADAL" clId="{9D0159B8-5FC3-497F-9976-F6A727FBCFF7}" dt="2025-08-30T13:33:24.237" v="1163" actId="700"/>
          <ac:spMkLst>
            <pc:docMk/>
            <pc:sldMk cId="156145926" sldId="609"/>
            <ac:spMk id="3" creationId="{81774976-E66E-4985-4DB0-3A254DE2E04B}"/>
          </ac:spMkLst>
        </pc:spChg>
        <pc:picChg chg="add">
          <ac:chgData name="Carol Leckie" userId="8dd42bd0-4648-4b2e-8365-b06c31519520" providerId="ADAL" clId="{9D0159B8-5FC3-497F-9976-F6A727FBCFF7}" dt="2025-08-30T13:33:25.784" v="1164" actId="22"/>
          <ac:picMkLst>
            <pc:docMk/>
            <pc:sldMk cId="156145926" sldId="609"/>
            <ac:picMk id="5" creationId="{3A7EDE09-9A52-29F0-6A2C-B1DE5EEAA81F}"/>
          </ac:picMkLst>
        </pc:picChg>
      </pc:sldChg>
    </pc:docChg>
  </pc:docChgLst>
  <pc:docChgLst>
    <pc:chgData name="Carol Leckie" userId="S::carol.leckie@northumberland.gov.uk::8dd42bd0-4648-4b2e-8365-b06c31519520" providerId="AD" clId="Web-{DB0B9572-6324-58D3-9034-21B87218843A}"/>
    <pc:docChg chg="addSld delSld modSld">
      <pc:chgData name="Carol Leckie" userId="S::carol.leckie@northumberland.gov.uk::8dd42bd0-4648-4b2e-8365-b06c31519520" providerId="AD" clId="Web-{DB0B9572-6324-58D3-9034-21B87218843A}" dt="2025-08-19T15:35:44.055" v="1100" actId="20577"/>
      <pc:docMkLst>
        <pc:docMk/>
      </pc:docMkLst>
      <pc:sldChg chg="modSp">
        <pc:chgData name="Carol Leckie" userId="S::carol.leckie@northumberland.gov.uk::8dd42bd0-4648-4b2e-8365-b06c31519520" providerId="AD" clId="Web-{DB0B9572-6324-58D3-9034-21B87218843A}" dt="2025-08-19T15:26:17.593" v="833" actId="20577"/>
        <pc:sldMkLst>
          <pc:docMk/>
          <pc:sldMk cId="421786698" sldId="575"/>
        </pc:sldMkLst>
      </pc:sldChg>
      <pc:sldChg chg="modSp">
        <pc:chgData name="Carol Leckie" userId="S::carol.leckie@northumberland.gov.uk::8dd42bd0-4648-4b2e-8365-b06c31519520" providerId="AD" clId="Web-{DB0B9572-6324-58D3-9034-21B87218843A}" dt="2025-08-19T15:28:02.567" v="872" actId="14100"/>
        <pc:sldMkLst>
          <pc:docMk/>
          <pc:sldMk cId="2894100233" sldId="576"/>
        </pc:sldMkLst>
      </pc:sldChg>
      <pc:sldChg chg="modNotes">
        <pc:chgData name="Carol Leckie" userId="S::carol.leckie@northumberland.gov.uk::8dd42bd0-4648-4b2e-8365-b06c31519520" providerId="AD" clId="Web-{DB0B9572-6324-58D3-9034-21B87218843A}" dt="2025-08-19T15:26:52.110" v="835"/>
        <pc:sldMkLst>
          <pc:docMk/>
          <pc:sldMk cId="1558873907" sldId="579"/>
        </pc:sldMkLst>
      </pc:sldChg>
      <pc:sldChg chg="modSp">
        <pc:chgData name="Carol Leckie" userId="S::carol.leckie@northumberland.gov.uk::8dd42bd0-4648-4b2e-8365-b06c31519520" providerId="AD" clId="Web-{DB0B9572-6324-58D3-9034-21B87218843A}" dt="2025-08-19T15:24:28.573" v="825" actId="14100"/>
        <pc:sldMkLst>
          <pc:docMk/>
          <pc:sldMk cId="2806381349" sldId="584"/>
        </pc:sldMkLst>
      </pc:sldChg>
      <pc:sldChg chg="addSp modSp addAnim modNotes">
        <pc:chgData name="Carol Leckie" userId="S::carol.leckie@northumberland.gov.uk::8dd42bd0-4648-4b2e-8365-b06c31519520" providerId="AD" clId="Web-{DB0B9572-6324-58D3-9034-21B87218843A}" dt="2025-08-19T14:37:12.457" v="302"/>
        <pc:sldMkLst>
          <pc:docMk/>
          <pc:sldMk cId="35348030" sldId="591"/>
        </pc:sldMkLst>
      </pc:sldChg>
      <pc:sldChg chg="modSp modNotes">
        <pc:chgData name="Carol Leckie" userId="S::carol.leckie@northumberland.gov.uk::8dd42bd0-4648-4b2e-8365-b06c31519520" providerId="AD" clId="Web-{DB0B9572-6324-58D3-9034-21B87218843A}" dt="2025-08-19T14:43:34.754" v="581"/>
        <pc:sldMkLst>
          <pc:docMk/>
          <pc:sldMk cId="3799389929" sldId="592"/>
        </pc:sldMkLst>
      </pc:sldChg>
      <pc:sldChg chg="addSp delSp modSp modNotes">
        <pc:chgData name="Carol Leckie" userId="S::carol.leckie@northumberland.gov.uk::8dd42bd0-4648-4b2e-8365-b06c31519520" providerId="AD" clId="Web-{DB0B9572-6324-58D3-9034-21B87218843A}" dt="2025-08-19T14:51:09.335" v="621" actId="14100"/>
        <pc:sldMkLst>
          <pc:docMk/>
          <pc:sldMk cId="1912367878" sldId="594"/>
        </pc:sldMkLst>
      </pc:sldChg>
      <pc:sldChg chg="modSp add">
        <pc:chgData name="Carol Leckie" userId="S::carol.leckie@northumberland.gov.uk::8dd42bd0-4648-4b2e-8365-b06c31519520" providerId="AD" clId="Web-{DB0B9572-6324-58D3-9034-21B87218843A}" dt="2025-08-19T14:36:14.095" v="290" actId="20577"/>
        <pc:sldMkLst>
          <pc:docMk/>
          <pc:sldMk cId="3800448558" sldId="595"/>
        </pc:sldMkLst>
      </pc:sldChg>
      <pc:sldChg chg="addSp delSp modSp new">
        <pc:chgData name="Carol Leckie" userId="S::carol.leckie@northumberland.gov.uk::8dd42bd0-4648-4b2e-8365-b06c31519520" providerId="AD" clId="Web-{DB0B9572-6324-58D3-9034-21B87218843A}" dt="2025-08-19T15:18:51.310" v="818" actId="20577"/>
        <pc:sldMkLst>
          <pc:docMk/>
          <pc:sldMk cId="1625851010" sldId="596"/>
        </pc:sldMkLst>
        <pc:spChg chg="mod">
          <ac:chgData name="Carol Leckie" userId="S::carol.leckie@northumberland.gov.uk::8dd42bd0-4648-4b2e-8365-b06c31519520" providerId="AD" clId="Web-{DB0B9572-6324-58D3-9034-21B87218843A}" dt="2025-08-19T15:13:43.891" v="778" actId="1076"/>
          <ac:spMkLst>
            <pc:docMk/>
            <pc:sldMk cId="1625851010" sldId="596"/>
            <ac:spMk id="2" creationId="{9CFBABA6-5B7D-4E5F-772E-E2D0791835DE}"/>
          </ac:spMkLst>
        </pc:spChg>
        <pc:graphicFrameChg chg="add mod ord modGraphic">
          <ac:chgData name="Carol Leckie" userId="S::carol.leckie@northumberland.gov.uk::8dd42bd0-4648-4b2e-8365-b06c31519520" providerId="AD" clId="Web-{DB0B9572-6324-58D3-9034-21B87218843A}" dt="2025-08-19T15:18:51.310" v="818" actId="20577"/>
          <ac:graphicFrameMkLst>
            <pc:docMk/>
            <pc:sldMk cId="1625851010" sldId="596"/>
            <ac:graphicFrameMk id="7" creationId="{998439B9-EC3D-6EF4-5C04-3D1B178E9009}"/>
          </ac:graphicFrameMkLst>
        </pc:graphicFrameChg>
      </pc:sldChg>
      <pc:sldChg chg="addSp delSp modSp new mod setBg">
        <pc:chgData name="Carol Leckie" userId="S::carol.leckie@northumberland.gov.uk::8dd42bd0-4648-4b2e-8365-b06c31519520" providerId="AD" clId="Web-{DB0B9572-6324-58D3-9034-21B87218843A}" dt="2025-08-19T15:33:55.409" v="1060" actId="20577"/>
        <pc:sldMkLst>
          <pc:docMk/>
          <pc:sldMk cId="3265340638" sldId="597"/>
        </pc:sldMkLst>
      </pc:sldChg>
      <pc:sldChg chg="add del replId">
        <pc:chgData name="Carol Leckie" userId="S::carol.leckie@northumberland.gov.uk::8dd42bd0-4648-4b2e-8365-b06c31519520" providerId="AD" clId="Web-{DB0B9572-6324-58D3-9034-21B87218843A}" dt="2025-08-19T15:35:06.272" v="1082"/>
        <pc:sldMkLst>
          <pc:docMk/>
          <pc:sldMk cId="1363461746" sldId="598"/>
        </pc:sldMkLst>
      </pc:sldChg>
      <pc:sldChg chg="addSp delSp modSp add replId">
        <pc:chgData name="Carol Leckie" userId="S::carol.leckie@northumberland.gov.uk::8dd42bd0-4648-4b2e-8365-b06c31519520" providerId="AD" clId="Web-{DB0B9572-6324-58D3-9034-21B87218843A}" dt="2025-08-19T15:34:29.739" v="1066" actId="14100"/>
        <pc:sldMkLst>
          <pc:docMk/>
          <pc:sldMk cId="1579278073" sldId="599"/>
        </pc:sldMkLst>
      </pc:sldChg>
      <pc:sldChg chg="modSp add replId">
        <pc:chgData name="Carol Leckie" userId="S::carol.leckie@northumberland.gov.uk::8dd42bd0-4648-4b2e-8365-b06c31519520" providerId="AD" clId="Web-{DB0B9572-6324-58D3-9034-21B87218843A}" dt="2025-08-19T15:35:44.055" v="1100" actId="20577"/>
        <pc:sldMkLst>
          <pc:docMk/>
          <pc:sldMk cId="2636711371" sldId="600"/>
        </pc:sldMkLst>
      </pc:sldChg>
    </pc:docChg>
  </pc:docChgLst>
  <pc:docChgLst>
    <pc:chgData name="Carol Leckie" userId="S::carol.leckie@northumberland.gov.uk::8dd42bd0-4648-4b2e-8365-b06c31519520" providerId="AD" clId="Web-{CBECCF44-B8D0-DEFB-CD71-B8CF89D6E405}"/>
    <pc:docChg chg="addSld delSld modSld sldOrd">
      <pc:chgData name="Carol Leckie" userId="S::carol.leckie@northumberland.gov.uk::8dd42bd0-4648-4b2e-8365-b06c31519520" providerId="AD" clId="Web-{CBECCF44-B8D0-DEFB-CD71-B8CF89D6E405}" dt="2025-08-30T16:44:17.630" v="1658"/>
      <pc:docMkLst>
        <pc:docMk/>
      </pc:docMkLst>
      <pc:sldChg chg="modNotes">
        <pc:chgData name="Carol Leckie" userId="S::carol.leckie@northumberland.gov.uk::8dd42bd0-4648-4b2e-8365-b06c31519520" providerId="AD" clId="Web-{CBECCF44-B8D0-DEFB-CD71-B8CF89D6E405}" dt="2025-08-30T15:39:23.978" v="823"/>
        <pc:sldMkLst>
          <pc:docMk/>
          <pc:sldMk cId="109857222" sldId="256"/>
        </pc:sldMkLst>
      </pc:sldChg>
      <pc:sldChg chg="del">
        <pc:chgData name="Carol Leckie" userId="S::carol.leckie@northumberland.gov.uk::8dd42bd0-4648-4b2e-8365-b06c31519520" providerId="AD" clId="Web-{CBECCF44-B8D0-DEFB-CD71-B8CF89D6E405}" dt="2025-08-30T15:59:38.587" v="1413"/>
        <pc:sldMkLst>
          <pc:docMk/>
          <pc:sldMk cId="186991769" sldId="257"/>
        </pc:sldMkLst>
      </pc:sldChg>
      <pc:sldChg chg="modNotes">
        <pc:chgData name="Carol Leckie" userId="S::carol.leckie@northumberland.gov.uk::8dd42bd0-4648-4b2e-8365-b06c31519520" providerId="AD" clId="Web-{CBECCF44-B8D0-DEFB-CD71-B8CF89D6E405}" dt="2025-08-30T15:39:01.213" v="808"/>
        <pc:sldMkLst>
          <pc:docMk/>
          <pc:sldMk cId="466746056" sldId="259"/>
        </pc:sldMkLst>
      </pc:sldChg>
      <pc:sldChg chg="delSp modSp mod modClrScheme chgLayout modNotes">
        <pc:chgData name="Carol Leckie" userId="S::carol.leckie@northumberland.gov.uk::8dd42bd0-4648-4b2e-8365-b06c31519520" providerId="AD" clId="Web-{CBECCF44-B8D0-DEFB-CD71-B8CF89D6E405}" dt="2025-08-30T15:59:33.087" v="1412"/>
        <pc:sldMkLst>
          <pc:docMk/>
          <pc:sldMk cId="1519109133" sldId="267"/>
        </pc:sldMkLst>
        <pc:spChg chg="mod">
          <ac:chgData name="Carol Leckie" userId="S::carol.leckie@northumberland.gov.uk::8dd42bd0-4648-4b2e-8365-b06c31519520" providerId="AD" clId="Web-{CBECCF44-B8D0-DEFB-CD71-B8CF89D6E405}" dt="2025-08-30T15:59:16.087" v="1407" actId="1076"/>
          <ac:spMkLst>
            <pc:docMk/>
            <pc:sldMk cId="1519109133" sldId="267"/>
            <ac:spMk id="185" creationId="{00000000-0000-0000-0000-000000000000}"/>
          </ac:spMkLst>
        </pc:spChg>
        <pc:spChg chg="mod ord">
          <ac:chgData name="Carol Leckie" userId="S::carol.leckie@northumberland.gov.uk::8dd42bd0-4648-4b2e-8365-b06c31519520" providerId="AD" clId="Web-{CBECCF44-B8D0-DEFB-CD71-B8CF89D6E405}" dt="2025-08-30T15:59:25.884" v="1411" actId="14100"/>
          <ac:spMkLst>
            <pc:docMk/>
            <pc:sldMk cId="1519109133" sldId="267"/>
            <ac:spMk id="186" creationId="{00000000-0000-0000-0000-000000000000}"/>
          </ac:spMkLst>
        </pc:spChg>
        <pc:picChg chg="del">
          <ac:chgData name="Carol Leckie" userId="S::carol.leckie@northumberland.gov.uk::8dd42bd0-4648-4b2e-8365-b06c31519520" providerId="AD" clId="Web-{CBECCF44-B8D0-DEFB-CD71-B8CF89D6E405}" dt="2025-08-30T15:58:26.712" v="1402"/>
          <ac:picMkLst>
            <pc:docMk/>
            <pc:sldMk cId="1519109133" sldId="267"/>
            <ac:picMk id="7" creationId="{00C467C4-FD1A-6169-3F65-F911803EE42D}"/>
          </ac:picMkLst>
        </pc:picChg>
        <pc:picChg chg="mod ord">
          <ac:chgData name="Carol Leckie" userId="S::carol.leckie@northumberland.gov.uk::8dd42bd0-4648-4b2e-8365-b06c31519520" providerId="AD" clId="Web-{CBECCF44-B8D0-DEFB-CD71-B8CF89D6E405}" dt="2025-08-30T15:59:19.587" v="1409" actId="1076"/>
          <ac:picMkLst>
            <pc:docMk/>
            <pc:sldMk cId="1519109133" sldId="267"/>
            <ac:picMk id="8" creationId="{E5F6D02E-F141-63E3-8F35-480871F4D4D9}"/>
          </ac:picMkLst>
        </pc:picChg>
        <pc:picChg chg="mod">
          <ac:chgData name="Carol Leckie" userId="S::carol.leckie@northumberland.gov.uk::8dd42bd0-4648-4b2e-8365-b06c31519520" providerId="AD" clId="Web-{CBECCF44-B8D0-DEFB-CD71-B8CF89D6E405}" dt="2025-08-30T15:59:17.228" v="1408" actId="1076"/>
          <ac:picMkLst>
            <pc:docMk/>
            <pc:sldMk cId="1519109133" sldId="267"/>
            <ac:picMk id="9" creationId="{5E03A022-6730-49E5-BF85-1D2D1CD6111D}"/>
          </ac:picMkLst>
        </pc:picChg>
      </pc:sldChg>
      <pc:sldChg chg="modNotes">
        <pc:chgData name="Carol Leckie" userId="S::carol.leckie@northumberland.gov.uk::8dd42bd0-4648-4b2e-8365-b06c31519520" providerId="AD" clId="Web-{CBECCF44-B8D0-DEFB-CD71-B8CF89D6E405}" dt="2025-08-30T15:37:30.384" v="738"/>
        <pc:sldMkLst>
          <pc:docMk/>
          <pc:sldMk cId="1869083957" sldId="302"/>
        </pc:sldMkLst>
      </pc:sldChg>
      <pc:sldChg chg="addSp delSp modSp modNotes">
        <pc:chgData name="Carol Leckie" userId="S::carol.leckie@northumberland.gov.uk::8dd42bd0-4648-4b2e-8365-b06c31519520" providerId="AD" clId="Web-{CBECCF44-B8D0-DEFB-CD71-B8CF89D6E405}" dt="2025-08-30T15:48:05.122" v="972"/>
        <pc:sldMkLst>
          <pc:docMk/>
          <pc:sldMk cId="3256919287" sldId="402"/>
        </pc:sldMkLst>
        <pc:spChg chg="mod">
          <ac:chgData name="Carol Leckie" userId="S::carol.leckie@northumberland.gov.uk::8dd42bd0-4648-4b2e-8365-b06c31519520" providerId="AD" clId="Web-{CBECCF44-B8D0-DEFB-CD71-B8CF89D6E405}" dt="2025-08-30T15:46:55.217" v="952" actId="14100"/>
          <ac:spMkLst>
            <pc:docMk/>
            <pc:sldMk cId="3256919287" sldId="402"/>
            <ac:spMk id="2" creationId="{45E1F152-6F57-F747-E037-81DFB262BF66}"/>
          </ac:spMkLst>
        </pc:spChg>
        <pc:spChg chg="mod">
          <ac:chgData name="Carol Leckie" userId="S::carol.leckie@northumberland.gov.uk::8dd42bd0-4648-4b2e-8365-b06c31519520" providerId="AD" clId="Web-{CBECCF44-B8D0-DEFB-CD71-B8CF89D6E405}" dt="2025-08-30T15:47:38.774" v="962" actId="14100"/>
          <ac:spMkLst>
            <pc:docMk/>
            <pc:sldMk cId="3256919287" sldId="402"/>
            <ac:spMk id="5" creationId="{9497D11B-B0F6-522F-A561-53161AA189E8}"/>
          </ac:spMkLst>
        </pc:spChg>
        <pc:spChg chg="del">
          <ac:chgData name="Carol Leckie" userId="S::carol.leckie@northumberland.gov.uk::8dd42bd0-4648-4b2e-8365-b06c31519520" providerId="AD" clId="Web-{CBECCF44-B8D0-DEFB-CD71-B8CF89D6E405}" dt="2025-08-30T15:46:44.838" v="950"/>
          <ac:spMkLst>
            <pc:docMk/>
            <pc:sldMk cId="3256919287" sldId="402"/>
            <ac:spMk id="113" creationId="{100EDD19-6802-4EC3-95CE-CFFAB042CFD6}"/>
          </ac:spMkLst>
        </pc:spChg>
        <pc:spChg chg="del">
          <ac:chgData name="Carol Leckie" userId="S::carol.leckie@northumberland.gov.uk::8dd42bd0-4648-4b2e-8365-b06c31519520" providerId="AD" clId="Web-{CBECCF44-B8D0-DEFB-CD71-B8CF89D6E405}" dt="2025-08-30T15:46:44.838" v="950"/>
          <ac:spMkLst>
            <pc:docMk/>
            <pc:sldMk cId="3256919287" sldId="402"/>
            <ac:spMk id="115" creationId="{DB17E863-922E-4C26-BD64-E8FD41D28661}"/>
          </ac:spMkLst>
        </pc:spChg>
        <pc:spChg chg="add">
          <ac:chgData name="Carol Leckie" userId="S::carol.leckie@northumberland.gov.uk::8dd42bd0-4648-4b2e-8365-b06c31519520" providerId="AD" clId="Web-{CBECCF44-B8D0-DEFB-CD71-B8CF89D6E405}" dt="2025-08-30T15:46:44.838" v="950"/>
          <ac:spMkLst>
            <pc:docMk/>
            <pc:sldMk cId="3256919287" sldId="402"/>
            <ac:spMk id="120" creationId="{4DA718D0-4865-4629-8134-44F68D41D574}"/>
          </ac:spMkLst>
        </pc:spChg>
        <pc:spChg chg="add">
          <ac:chgData name="Carol Leckie" userId="S::carol.leckie@northumberland.gov.uk::8dd42bd0-4648-4b2e-8365-b06c31519520" providerId="AD" clId="Web-{CBECCF44-B8D0-DEFB-CD71-B8CF89D6E405}" dt="2025-08-30T15:46:44.838" v="950"/>
          <ac:spMkLst>
            <pc:docMk/>
            <pc:sldMk cId="3256919287" sldId="402"/>
            <ac:spMk id="126" creationId="{CBC4F608-B4B8-48C3-9572-C0F061B1CD99}"/>
          </ac:spMkLst>
        </pc:spChg>
        <pc:grpChg chg="add">
          <ac:chgData name="Carol Leckie" userId="S::carol.leckie@northumberland.gov.uk::8dd42bd0-4648-4b2e-8365-b06c31519520" providerId="AD" clId="Web-{CBECCF44-B8D0-DEFB-CD71-B8CF89D6E405}" dt="2025-08-30T15:46:44.838" v="950"/>
          <ac:grpSpMkLst>
            <pc:docMk/>
            <pc:sldMk cId="3256919287" sldId="402"/>
            <ac:grpSpMk id="122" creationId="{65167ED7-6315-43AB-B1B6-C326D5FD8F84}"/>
          </ac:grpSpMkLst>
        </pc:grpChg>
      </pc:sldChg>
      <pc:sldChg chg="modSp del modNotes">
        <pc:chgData name="Carol Leckie" userId="S::carol.leckie@northumberland.gov.uk::8dd42bd0-4648-4b2e-8365-b06c31519520" providerId="AD" clId="Web-{CBECCF44-B8D0-DEFB-CD71-B8CF89D6E405}" dt="2025-08-30T15:34:05.664" v="650"/>
        <pc:sldMkLst>
          <pc:docMk/>
          <pc:sldMk cId="1912367878" sldId="594"/>
        </pc:sldMkLst>
        <pc:spChg chg="mod">
          <ac:chgData name="Carol Leckie" userId="S::carol.leckie@northumberland.gov.uk::8dd42bd0-4648-4b2e-8365-b06c31519520" providerId="AD" clId="Web-{CBECCF44-B8D0-DEFB-CD71-B8CF89D6E405}" dt="2025-08-30T15:29:35.829" v="424" actId="1076"/>
          <ac:spMkLst>
            <pc:docMk/>
            <pc:sldMk cId="1912367878" sldId="594"/>
            <ac:spMk id="2" creationId="{BC493888-B3B9-BA3B-EB19-F7C3A2F62CDA}"/>
          </ac:spMkLst>
        </pc:spChg>
        <pc:picChg chg="mod">
          <ac:chgData name="Carol Leckie" userId="S::carol.leckie@northumberland.gov.uk::8dd42bd0-4648-4b2e-8365-b06c31519520" providerId="AD" clId="Web-{CBECCF44-B8D0-DEFB-CD71-B8CF89D6E405}" dt="2025-08-30T15:29:38.470" v="425" actId="14100"/>
          <ac:picMkLst>
            <pc:docMk/>
            <pc:sldMk cId="1912367878" sldId="594"/>
            <ac:picMk id="4" creationId="{0CBBC598-72AA-38F4-B60C-C39A9095B898}"/>
          </ac:picMkLst>
        </pc:picChg>
      </pc:sldChg>
      <pc:sldChg chg="modNotes">
        <pc:chgData name="Carol Leckie" userId="S::carol.leckie@northumberland.gov.uk::8dd42bd0-4648-4b2e-8365-b06c31519520" providerId="AD" clId="Web-{CBECCF44-B8D0-DEFB-CD71-B8CF89D6E405}" dt="2025-08-30T15:35:17.804" v="688"/>
        <pc:sldMkLst>
          <pc:docMk/>
          <pc:sldMk cId="1625851010" sldId="596"/>
        </pc:sldMkLst>
      </pc:sldChg>
      <pc:sldChg chg="modNotes">
        <pc:chgData name="Carol Leckie" userId="S::carol.leckie@northumberland.gov.uk::8dd42bd0-4648-4b2e-8365-b06c31519520" providerId="AD" clId="Web-{CBECCF44-B8D0-DEFB-CD71-B8CF89D6E405}" dt="2025-08-30T15:14:07.405" v="35"/>
        <pc:sldMkLst>
          <pc:docMk/>
          <pc:sldMk cId="3979202086" sldId="608"/>
        </pc:sldMkLst>
      </pc:sldChg>
      <pc:sldChg chg="addSp modSp mod modClrScheme chgLayout">
        <pc:chgData name="Carol Leckie" userId="S::carol.leckie@northumberland.gov.uk::8dd42bd0-4648-4b2e-8365-b06c31519520" providerId="AD" clId="Web-{CBECCF44-B8D0-DEFB-CD71-B8CF89D6E405}" dt="2025-08-30T15:18:57.557" v="151"/>
        <pc:sldMkLst>
          <pc:docMk/>
          <pc:sldMk cId="156145926" sldId="609"/>
        </pc:sldMkLst>
        <pc:spChg chg="mod">
          <ac:chgData name="Carol Leckie" userId="S::carol.leckie@northumberland.gov.uk::8dd42bd0-4648-4b2e-8365-b06c31519520" providerId="AD" clId="Web-{CBECCF44-B8D0-DEFB-CD71-B8CF89D6E405}" dt="2025-08-30T15:18:00.741" v="150" actId="14100"/>
          <ac:spMkLst>
            <pc:docMk/>
            <pc:sldMk cId="156145926" sldId="609"/>
            <ac:spMk id="3" creationId="{2E0E10B7-DE4D-A59C-3252-4A73DC772A5F}"/>
          </ac:spMkLst>
        </pc:spChg>
        <pc:spChg chg="add mod ord">
          <ac:chgData name="Carol Leckie" userId="S::carol.leckie@northumberland.gov.uk::8dd42bd0-4648-4b2e-8365-b06c31519520" providerId="AD" clId="Web-{CBECCF44-B8D0-DEFB-CD71-B8CF89D6E405}" dt="2025-08-30T15:18:57.557" v="151"/>
          <ac:spMkLst>
            <pc:docMk/>
            <pc:sldMk cId="156145926" sldId="609"/>
            <ac:spMk id="4" creationId="{BC16F3FA-B3FF-354D-03DA-5C6263C3966D}"/>
          </ac:spMkLst>
        </pc:spChg>
        <pc:spChg chg="add mod ord">
          <ac:chgData name="Carol Leckie" userId="S::carol.leckie@northumberland.gov.uk::8dd42bd0-4648-4b2e-8365-b06c31519520" providerId="AD" clId="Web-{CBECCF44-B8D0-DEFB-CD71-B8CF89D6E405}" dt="2025-08-30T15:18:57.557" v="151"/>
          <ac:spMkLst>
            <pc:docMk/>
            <pc:sldMk cId="156145926" sldId="609"/>
            <ac:spMk id="6" creationId="{BAE6741B-7CCA-CE7B-E66B-9A9906C9C8B1}"/>
          </ac:spMkLst>
        </pc:spChg>
      </pc:sldChg>
      <pc:sldChg chg="modSp modNotes">
        <pc:chgData name="Carol Leckie" userId="S::carol.leckie@northumberland.gov.uk::8dd42bd0-4648-4b2e-8365-b06c31519520" providerId="AD" clId="Web-{CBECCF44-B8D0-DEFB-CD71-B8CF89D6E405}" dt="2025-08-30T15:17:28.147" v="141"/>
        <pc:sldMkLst>
          <pc:docMk/>
          <pc:sldMk cId="1334740737" sldId="610"/>
        </pc:sldMkLst>
        <pc:picChg chg="mod">
          <ac:chgData name="Carol Leckie" userId="S::carol.leckie@northumberland.gov.uk::8dd42bd0-4648-4b2e-8365-b06c31519520" providerId="AD" clId="Web-{CBECCF44-B8D0-DEFB-CD71-B8CF89D6E405}" dt="2025-08-30T15:14:16.687" v="37" actId="14100"/>
          <ac:picMkLst>
            <pc:docMk/>
            <pc:sldMk cId="1334740737" sldId="610"/>
            <ac:picMk id="4" creationId="{28DD4980-1359-B16F-8F52-08371966B9C3}"/>
          </ac:picMkLst>
        </pc:picChg>
      </pc:sldChg>
      <pc:sldChg chg="modSp mod ord modClrScheme chgLayout">
        <pc:chgData name="Carol Leckie" userId="S::carol.leckie@northumberland.gov.uk::8dd42bd0-4648-4b2e-8365-b06c31519520" providerId="AD" clId="Web-{CBECCF44-B8D0-DEFB-CD71-B8CF89D6E405}" dt="2025-08-30T15:46:17.783" v="947"/>
        <pc:sldMkLst>
          <pc:docMk/>
          <pc:sldMk cId="1685092761" sldId="612"/>
        </pc:sldMkLst>
        <pc:spChg chg="mod ord">
          <ac:chgData name="Carol Leckie" userId="S::carol.leckie@northumberland.gov.uk::8dd42bd0-4648-4b2e-8365-b06c31519520" providerId="AD" clId="Web-{CBECCF44-B8D0-DEFB-CD71-B8CF89D6E405}" dt="2025-08-30T15:44:10.845" v="932"/>
          <ac:spMkLst>
            <pc:docMk/>
            <pc:sldMk cId="1685092761" sldId="612"/>
            <ac:spMk id="2" creationId="{5F0CCF48-27F4-2289-DBC7-E15A703E8B0E}"/>
          </ac:spMkLst>
        </pc:spChg>
        <pc:graphicFrameChg chg="mod ord">
          <ac:chgData name="Carol Leckie" userId="S::carol.leckie@northumberland.gov.uk::8dd42bd0-4648-4b2e-8365-b06c31519520" providerId="AD" clId="Web-{CBECCF44-B8D0-DEFB-CD71-B8CF89D6E405}" dt="2025-08-30T15:44:10.845" v="932"/>
          <ac:graphicFrameMkLst>
            <pc:docMk/>
            <pc:sldMk cId="1685092761" sldId="612"/>
            <ac:graphicFrameMk id="4" creationId="{2AD21425-B1BD-843E-719E-688B7C5364F1}"/>
          </ac:graphicFrameMkLst>
        </pc:graphicFrameChg>
      </pc:sldChg>
      <pc:sldChg chg="addSp delSp modSp new mod setBg">
        <pc:chgData name="Carol Leckie" userId="S::carol.leckie@northumberland.gov.uk::8dd42bd0-4648-4b2e-8365-b06c31519520" providerId="AD" clId="Web-{CBECCF44-B8D0-DEFB-CD71-B8CF89D6E405}" dt="2025-08-30T15:28:54.374" v="421" actId="14100"/>
        <pc:sldMkLst>
          <pc:docMk/>
          <pc:sldMk cId="2928235373" sldId="613"/>
        </pc:sldMkLst>
        <pc:spChg chg="mod">
          <ac:chgData name="Carol Leckie" userId="S::carol.leckie@northumberland.gov.uk::8dd42bd0-4648-4b2e-8365-b06c31519520" providerId="AD" clId="Web-{CBECCF44-B8D0-DEFB-CD71-B8CF89D6E405}" dt="2025-08-30T15:19:39.637" v="169" actId="20577"/>
          <ac:spMkLst>
            <pc:docMk/>
            <pc:sldMk cId="2928235373" sldId="613"/>
            <ac:spMk id="2" creationId="{AB571A3C-E07F-971A-0998-3F2F9E0D92A1}"/>
          </ac:spMkLst>
        </pc:spChg>
        <pc:spChg chg="del mod">
          <ac:chgData name="Carol Leckie" userId="S::carol.leckie@northumberland.gov.uk::8dd42bd0-4648-4b2e-8365-b06c31519520" providerId="AD" clId="Web-{CBECCF44-B8D0-DEFB-CD71-B8CF89D6E405}" dt="2025-08-30T15:28:28.043" v="416"/>
          <ac:spMkLst>
            <pc:docMk/>
            <pc:sldMk cId="2928235373" sldId="613"/>
            <ac:spMk id="3" creationId="{1D631384-47A4-5D49-366E-B40044782EB9}"/>
          </ac:spMkLst>
        </pc:spChg>
        <pc:spChg chg="add">
          <ac:chgData name="Carol Leckie" userId="S::carol.leckie@northumberland.gov.uk::8dd42bd0-4648-4b2e-8365-b06c31519520" providerId="AD" clId="Web-{CBECCF44-B8D0-DEFB-CD71-B8CF89D6E405}" dt="2025-08-30T15:19:13.996" v="153"/>
          <ac:spMkLst>
            <pc:docMk/>
            <pc:sldMk cId="2928235373" sldId="613"/>
            <ac:spMk id="8" creationId="{1BB867FF-FC45-48F7-8104-F89BE54909F1}"/>
          </ac:spMkLst>
        </pc:spChg>
        <pc:spChg chg="add">
          <ac:chgData name="Carol Leckie" userId="S::carol.leckie@northumberland.gov.uk::8dd42bd0-4648-4b2e-8365-b06c31519520" providerId="AD" clId="Web-{CBECCF44-B8D0-DEFB-CD71-B8CF89D6E405}" dt="2025-08-30T15:19:13.996" v="153"/>
          <ac:spMkLst>
            <pc:docMk/>
            <pc:sldMk cId="2928235373" sldId="613"/>
            <ac:spMk id="10" creationId="{8BB56887-D0D5-4F0C-9E19-7247EB83C8B7}"/>
          </ac:spMkLst>
        </pc:spChg>
        <pc:spChg chg="add">
          <ac:chgData name="Carol Leckie" userId="S::carol.leckie@northumberland.gov.uk::8dd42bd0-4648-4b2e-8365-b06c31519520" providerId="AD" clId="Web-{CBECCF44-B8D0-DEFB-CD71-B8CF89D6E405}" dt="2025-08-30T15:19:13.996" v="153"/>
          <ac:spMkLst>
            <pc:docMk/>
            <pc:sldMk cId="2928235373" sldId="613"/>
            <ac:spMk id="12" creationId="{081E4A58-353D-44AE-B2FC-2A74E2E400F7}"/>
          </ac:spMkLst>
        </pc:spChg>
        <pc:spChg chg="add del mod">
          <ac:chgData name="Carol Leckie" userId="S::carol.leckie@northumberland.gov.uk::8dd42bd0-4648-4b2e-8365-b06c31519520" providerId="AD" clId="Web-{CBECCF44-B8D0-DEFB-CD71-B8CF89D6E405}" dt="2025-08-30T15:28:39.654" v="418"/>
          <ac:spMkLst>
            <pc:docMk/>
            <pc:sldMk cId="2928235373" sldId="613"/>
            <ac:spMk id="2174" creationId="{EC117743-5A8E-0371-DC56-0DF73CCE1315}"/>
          </ac:spMkLst>
        </pc:spChg>
        <pc:graphicFrameChg chg="add mod modGraphic">
          <ac:chgData name="Carol Leckie" userId="S::carol.leckie@northumberland.gov.uk::8dd42bd0-4648-4b2e-8365-b06c31519520" providerId="AD" clId="Web-{CBECCF44-B8D0-DEFB-CD71-B8CF89D6E405}" dt="2025-08-30T15:28:54.374" v="421" actId="14100"/>
          <ac:graphicFrameMkLst>
            <pc:docMk/>
            <pc:sldMk cId="2928235373" sldId="613"/>
            <ac:graphicFrameMk id="4" creationId="{01DC02AF-731B-7C61-05AB-E52C65FBC2B1}"/>
          </ac:graphicFrameMkLst>
        </pc:graphicFrameChg>
      </pc:sldChg>
      <pc:sldChg chg="addSp delSp modSp new mod setBg modNotes">
        <pc:chgData name="Carol Leckie" userId="S::carol.leckie@northumberland.gov.uk::8dd42bd0-4648-4b2e-8365-b06c31519520" providerId="AD" clId="Web-{CBECCF44-B8D0-DEFB-CD71-B8CF89D6E405}" dt="2025-08-30T15:48:57.392" v="1019"/>
        <pc:sldMkLst>
          <pc:docMk/>
          <pc:sldMk cId="1322066498" sldId="614"/>
        </pc:sldMkLst>
        <pc:spChg chg="add">
          <ac:chgData name="Carol Leckie" userId="S::carol.leckie@northumberland.gov.uk::8dd42bd0-4648-4b2e-8365-b06c31519520" providerId="AD" clId="Web-{CBECCF44-B8D0-DEFB-CD71-B8CF89D6E405}" dt="2025-08-30T15:44:36.626" v="939"/>
          <ac:spMkLst>
            <pc:docMk/>
            <pc:sldMk cId="1322066498" sldId="614"/>
            <ac:spMk id="4" creationId="{2215C6C6-E45C-4179-9FC1-E8A4C1D47430}"/>
          </ac:spMkLst>
        </pc:spChg>
        <pc:spChg chg="add del">
          <ac:chgData name="Carol Leckie" userId="S::carol.leckie@northumberland.gov.uk::8dd42bd0-4648-4b2e-8365-b06c31519520" providerId="AD" clId="Web-{CBECCF44-B8D0-DEFB-CD71-B8CF89D6E405}" dt="2025-08-30T15:44:32.079" v="936"/>
          <ac:spMkLst>
            <pc:docMk/>
            <pc:sldMk cId="1322066498" sldId="614"/>
            <ac:spMk id="7" creationId="{3DAD86CA-8235-409B-982B-5E7A033E2392}"/>
          </ac:spMkLst>
        </pc:spChg>
        <pc:spChg chg="add">
          <ac:chgData name="Carol Leckie" userId="S::carol.leckie@northumberland.gov.uk::8dd42bd0-4648-4b2e-8365-b06c31519520" providerId="AD" clId="Web-{CBECCF44-B8D0-DEFB-CD71-B8CF89D6E405}" dt="2025-08-30T15:44:36.626" v="939"/>
          <ac:spMkLst>
            <pc:docMk/>
            <pc:sldMk cId="1322066498" sldId="614"/>
            <ac:spMk id="8" creationId="{3776B14B-F2F4-4825-8DA8-8C7A0F2B3960}"/>
          </ac:spMkLst>
        </pc:spChg>
        <pc:spChg chg="add del">
          <ac:chgData name="Carol Leckie" userId="S::carol.leckie@northumberland.gov.uk::8dd42bd0-4648-4b2e-8365-b06c31519520" providerId="AD" clId="Web-{CBECCF44-B8D0-DEFB-CD71-B8CF89D6E405}" dt="2025-08-30T15:44:32.079" v="936"/>
          <ac:spMkLst>
            <pc:docMk/>
            <pc:sldMk cId="1322066498" sldId="614"/>
            <ac:spMk id="9" creationId="{9F234FBA-3501-47B4-AE0C-AA4AFBC8F603}"/>
          </ac:spMkLst>
        </pc:spChg>
        <pc:spChg chg="add del">
          <ac:chgData name="Carol Leckie" userId="S::carol.leckie@northumberland.gov.uk::8dd42bd0-4648-4b2e-8365-b06c31519520" providerId="AD" clId="Web-{CBECCF44-B8D0-DEFB-CD71-B8CF89D6E405}" dt="2025-08-30T15:44:32.079" v="936"/>
          <ac:spMkLst>
            <pc:docMk/>
            <pc:sldMk cId="1322066498" sldId="614"/>
            <ac:spMk id="11" creationId="{B5EF893B-0491-416E-9D33-BADE9600792A}"/>
          </ac:spMkLst>
        </pc:spChg>
        <pc:grpChg chg="add">
          <ac:chgData name="Carol Leckie" userId="S::carol.leckie@northumberland.gov.uk::8dd42bd0-4648-4b2e-8365-b06c31519520" providerId="AD" clId="Web-{CBECCF44-B8D0-DEFB-CD71-B8CF89D6E405}" dt="2025-08-30T15:44:36.626" v="939"/>
          <ac:grpSpMkLst>
            <pc:docMk/>
            <pc:sldMk cId="1322066498" sldId="614"/>
            <ac:grpSpMk id="5" creationId="{5FE9FE4C-C9E0-4C54-8010-EA9D29CD4D59}"/>
          </ac:grpSpMkLst>
        </pc:grpChg>
        <pc:picChg chg="add del mod">
          <ac:chgData name="Carol Leckie" userId="S::carol.leckie@northumberland.gov.uk::8dd42bd0-4648-4b2e-8365-b06c31519520" providerId="AD" clId="Web-{CBECCF44-B8D0-DEFB-CD71-B8CF89D6E405}" dt="2025-08-30T15:45:01.033" v="942"/>
          <ac:picMkLst>
            <pc:docMk/>
            <pc:sldMk cId="1322066498" sldId="614"/>
            <ac:picMk id="2" creationId="{FA80BC34-4637-CFBF-8169-452F4FF950C6}"/>
          </ac:picMkLst>
        </pc:picChg>
        <pc:picChg chg="add mod">
          <ac:chgData name="Carol Leckie" userId="S::carol.leckie@northumberland.gov.uk::8dd42bd0-4648-4b2e-8365-b06c31519520" providerId="AD" clId="Web-{CBECCF44-B8D0-DEFB-CD71-B8CF89D6E405}" dt="2025-08-30T15:46:02.424" v="946" actId="14100"/>
          <ac:picMkLst>
            <pc:docMk/>
            <pc:sldMk cId="1322066498" sldId="614"/>
            <ac:picMk id="3" creationId="{A845383B-182C-DE84-A498-C206BA976DAE}"/>
          </ac:picMkLst>
        </pc:picChg>
        <pc:cxnChg chg="add del">
          <ac:chgData name="Carol Leckie" userId="S::carol.leckie@northumberland.gov.uk::8dd42bd0-4648-4b2e-8365-b06c31519520" providerId="AD" clId="Web-{CBECCF44-B8D0-DEFB-CD71-B8CF89D6E405}" dt="2025-08-30T15:44:32.079" v="936"/>
          <ac:cxnSpMkLst>
            <pc:docMk/>
            <pc:sldMk cId="1322066498" sldId="614"/>
            <ac:cxnSpMk id="13" creationId="{469F4FF8-F8B0-4630-BA1B-0D8B324CD5FF}"/>
          </ac:cxnSpMkLst>
        </pc:cxnChg>
      </pc:sldChg>
      <pc:sldChg chg="addSp delSp modSp new mod setBg modClrScheme chgLayout">
        <pc:chgData name="Carol Leckie" userId="S::carol.leckie@northumberland.gov.uk::8dd42bd0-4648-4b2e-8365-b06c31519520" providerId="AD" clId="Web-{CBECCF44-B8D0-DEFB-CD71-B8CF89D6E405}" dt="2025-08-30T15:58:14.243" v="1401"/>
        <pc:sldMkLst>
          <pc:docMk/>
          <pc:sldMk cId="3234460116" sldId="615"/>
        </pc:sldMkLst>
        <pc:spChg chg="add mod">
          <ac:chgData name="Carol Leckie" userId="S::carol.leckie@northumberland.gov.uk::8dd42bd0-4648-4b2e-8365-b06c31519520" providerId="AD" clId="Web-{CBECCF44-B8D0-DEFB-CD71-B8CF89D6E405}" dt="2025-08-30T15:58:14.243" v="1401"/>
          <ac:spMkLst>
            <pc:docMk/>
            <pc:sldMk cId="3234460116" sldId="615"/>
            <ac:spMk id="2" creationId="{02E13AEA-14D6-2625-503E-92EF1E066648}"/>
          </ac:spMkLst>
        </pc:spChg>
        <pc:spChg chg="add del mod">
          <ac:chgData name="Carol Leckie" userId="S::carol.leckie@northumberland.gov.uk::8dd42bd0-4648-4b2e-8365-b06c31519520" providerId="AD" clId="Web-{CBECCF44-B8D0-DEFB-CD71-B8CF89D6E405}" dt="2025-08-30T15:58:14.243" v="1401"/>
          <ac:spMkLst>
            <pc:docMk/>
            <pc:sldMk cId="3234460116" sldId="615"/>
            <ac:spMk id="3" creationId="{E7527544-3CF1-4660-A960-0948B536A84C}"/>
          </ac:spMkLst>
        </pc:spChg>
        <pc:spChg chg="add del mod">
          <ac:chgData name="Carol Leckie" userId="S::carol.leckie@northumberland.gov.uk::8dd42bd0-4648-4b2e-8365-b06c31519520" providerId="AD" clId="Web-{CBECCF44-B8D0-DEFB-CD71-B8CF89D6E405}" dt="2025-08-30T15:57:06.508" v="1386"/>
          <ac:spMkLst>
            <pc:docMk/>
            <pc:sldMk cId="3234460116" sldId="615"/>
            <ac:spMk id="5" creationId="{A9F566EB-52A6-448D-7B4D-14F3D7227E15}"/>
          </ac:spMkLst>
        </pc:spChg>
        <pc:spChg chg="add">
          <ac:chgData name="Carol Leckie" userId="S::carol.leckie@northumberland.gov.uk::8dd42bd0-4648-4b2e-8365-b06c31519520" providerId="AD" clId="Web-{CBECCF44-B8D0-DEFB-CD71-B8CF89D6E405}" dt="2025-08-30T15:58:14.243" v="1401"/>
          <ac:spMkLst>
            <pc:docMk/>
            <pc:sldMk cId="3234460116" sldId="615"/>
            <ac:spMk id="8" creationId="{100EDD19-6802-4EC3-95CE-CFFAB042CFD6}"/>
          </ac:spMkLst>
        </pc:spChg>
        <pc:spChg chg="add">
          <ac:chgData name="Carol Leckie" userId="S::carol.leckie@northumberland.gov.uk::8dd42bd0-4648-4b2e-8365-b06c31519520" providerId="AD" clId="Web-{CBECCF44-B8D0-DEFB-CD71-B8CF89D6E405}" dt="2025-08-30T15:58:14.243" v="1401"/>
          <ac:spMkLst>
            <pc:docMk/>
            <pc:sldMk cId="3234460116" sldId="615"/>
            <ac:spMk id="10" creationId="{DB17E863-922E-4C26-BD64-E8FD41D28661}"/>
          </ac:spMkLst>
        </pc:spChg>
      </pc:sldChg>
      <pc:sldChg chg="addSp delSp modSp new ord modNotes">
        <pc:chgData name="Carol Leckie" userId="S::carol.leckie@northumberland.gov.uk::8dd42bd0-4648-4b2e-8365-b06c31519520" providerId="AD" clId="Web-{CBECCF44-B8D0-DEFB-CD71-B8CF89D6E405}" dt="2025-08-30T16:44:17.630" v="1658"/>
        <pc:sldMkLst>
          <pc:docMk/>
          <pc:sldMk cId="251831110" sldId="616"/>
        </pc:sldMkLst>
        <pc:spChg chg="del">
          <ac:chgData name="Carol Leckie" userId="S::carol.leckie@northumberland.gov.uk::8dd42bd0-4648-4b2e-8365-b06c31519520" providerId="AD" clId="Web-{CBECCF44-B8D0-DEFB-CD71-B8CF89D6E405}" dt="2025-08-30T16:39:43.393" v="1502"/>
          <ac:spMkLst>
            <pc:docMk/>
            <pc:sldMk cId="251831110" sldId="616"/>
            <ac:spMk id="2" creationId="{63093533-A308-DA1E-5D38-9F617E7A1691}"/>
          </ac:spMkLst>
        </pc:spChg>
        <pc:picChg chg="add mod">
          <ac:chgData name="Carol Leckie" userId="S::carol.leckie@northumberland.gov.uk::8dd42bd0-4648-4b2e-8365-b06c31519520" providerId="AD" clId="Web-{CBECCF44-B8D0-DEFB-CD71-B8CF89D6E405}" dt="2025-08-30T16:39:47.580" v="1504" actId="14100"/>
          <ac:picMkLst>
            <pc:docMk/>
            <pc:sldMk cId="251831110" sldId="616"/>
            <ac:picMk id="3" creationId="{1A26CCF5-8284-B700-F41B-D693BC084A95}"/>
          </ac:picMkLst>
        </pc:picChg>
      </pc:sldChg>
      <pc:sldChg chg="addSp delSp modSp new mod setBg modNotes">
        <pc:chgData name="Carol Leckie" userId="S::carol.leckie@northumberland.gov.uk::8dd42bd0-4648-4b2e-8365-b06c31519520" providerId="AD" clId="Web-{CBECCF44-B8D0-DEFB-CD71-B8CF89D6E405}" dt="2025-08-30T16:44:06.036" v="1653"/>
        <pc:sldMkLst>
          <pc:docMk/>
          <pc:sldMk cId="1587553279" sldId="617"/>
        </pc:sldMkLst>
        <pc:spChg chg="mod">
          <ac:chgData name="Carol Leckie" userId="S::carol.leckie@northumberland.gov.uk::8dd42bd0-4648-4b2e-8365-b06c31519520" providerId="AD" clId="Web-{CBECCF44-B8D0-DEFB-CD71-B8CF89D6E405}" dt="2025-08-30T16:42:43.565" v="1602"/>
          <ac:spMkLst>
            <pc:docMk/>
            <pc:sldMk cId="1587553279" sldId="617"/>
            <ac:spMk id="2" creationId="{F531D4AB-A5A0-F638-8600-4900A16D583D}"/>
          </ac:spMkLst>
        </pc:spChg>
        <pc:spChg chg="del mod">
          <ac:chgData name="Carol Leckie" userId="S::carol.leckie@northumberland.gov.uk::8dd42bd0-4648-4b2e-8365-b06c31519520" providerId="AD" clId="Web-{CBECCF44-B8D0-DEFB-CD71-B8CF89D6E405}" dt="2025-08-30T16:42:43.565" v="1602"/>
          <ac:spMkLst>
            <pc:docMk/>
            <pc:sldMk cId="1587553279" sldId="617"/>
            <ac:spMk id="3" creationId="{5FC7EBDE-9CFB-B0D3-59D3-592036B4AB9E}"/>
          </ac:spMkLst>
        </pc:spChg>
        <pc:spChg chg="add">
          <ac:chgData name="Carol Leckie" userId="S::carol.leckie@northumberland.gov.uk::8dd42bd0-4648-4b2e-8365-b06c31519520" providerId="AD" clId="Web-{CBECCF44-B8D0-DEFB-CD71-B8CF89D6E405}" dt="2025-08-30T16:42:43.565" v="1602"/>
          <ac:spMkLst>
            <pc:docMk/>
            <pc:sldMk cId="1587553279" sldId="617"/>
            <ac:spMk id="9" creationId="{2E442304-DDBD-4F7B-8017-36BCC863FB40}"/>
          </ac:spMkLst>
        </pc:spChg>
        <pc:spChg chg="add">
          <ac:chgData name="Carol Leckie" userId="S::carol.leckie@northumberland.gov.uk::8dd42bd0-4648-4b2e-8365-b06c31519520" providerId="AD" clId="Web-{CBECCF44-B8D0-DEFB-CD71-B8CF89D6E405}" dt="2025-08-30T16:42:43.565" v="1602"/>
          <ac:spMkLst>
            <pc:docMk/>
            <pc:sldMk cId="1587553279" sldId="617"/>
            <ac:spMk id="11" creationId="{5E107275-3853-46FD-A241-DE4355A42675}"/>
          </ac:spMkLst>
        </pc:spChg>
        <pc:graphicFrameChg chg="add modGraphic">
          <ac:chgData name="Carol Leckie" userId="S::carol.leckie@northumberland.gov.uk::8dd42bd0-4648-4b2e-8365-b06c31519520" providerId="AD" clId="Web-{CBECCF44-B8D0-DEFB-CD71-B8CF89D6E405}" dt="2025-08-30T16:43:21.425" v="1609" actId="20577"/>
          <ac:graphicFrameMkLst>
            <pc:docMk/>
            <pc:sldMk cId="1587553279" sldId="617"/>
            <ac:graphicFrameMk id="5" creationId="{D87EC68C-85B8-3FCA-986B-35743CB70841}"/>
          </ac:graphicFrameMkLst>
        </pc:graphicFrameChg>
      </pc:sldChg>
    </pc:docChg>
  </pc:docChgLst>
  <pc:docChgLst>
    <pc:chgData name="Carol Leckie" userId="S::carol.leckie@northumberland.gov.uk::8dd42bd0-4648-4b2e-8365-b06c31519520" providerId="AD" clId="Web-{791C98EB-8096-9E32-B12B-B4ECE55B3263}"/>
    <pc:docChg chg="modSld">
      <pc:chgData name="Carol Leckie" userId="S::carol.leckie@northumberland.gov.uk::8dd42bd0-4648-4b2e-8365-b06c31519520" providerId="AD" clId="Web-{791C98EB-8096-9E32-B12B-B4ECE55B3263}" dt="2025-08-27T15:02:02.481" v="20"/>
      <pc:docMkLst>
        <pc:docMk/>
      </pc:docMkLst>
      <pc:sldChg chg="modNotes">
        <pc:chgData name="Carol Leckie" userId="S::carol.leckie@northumberland.gov.uk::8dd42bd0-4648-4b2e-8365-b06c31519520" providerId="AD" clId="Web-{791C98EB-8096-9E32-B12B-B4ECE55B3263}" dt="2025-08-27T15:02:02.481" v="20"/>
        <pc:sldMkLst>
          <pc:docMk/>
          <pc:sldMk cId="3386999397" sldId="602"/>
        </pc:sldMkLst>
      </pc:sldChg>
    </pc:docChg>
  </pc:docChgLst>
  <pc:docChgLst>
    <pc:chgData name="Carol Leckie" userId="S::carol.leckie@northumberland.gov.uk::8dd42bd0-4648-4b2e-8365-b06c31519520" providerId="AD" clId="Web-{BFE99934-8C42-058B-E0AA-0649ECE52A8F}"/>
    <pc:docChg chg="addSld delSld">
      <pc:chgData name="Carol Leckie" userId="S::carol.leckie@northumberland.gov.uk::8dd42bd0-4648-4b2e-8365-b06c31519520" providerId="AD" clId="Web-{BFE99934-8C42-058B-E0AA-0649ECE52A8F}" dt="2025-08-30T14:03:20.789" v="26"/>
      <pc:docMkLst>
        <pc:docMk/>
      </pc:docMkLst>
      <pc:sldChg chg="add del">
        <pc:chgData name="Carol Leckie" userId="S::carol.leckie@northumberland.gov.uk::8dd42bd0-4648-4b2e-8365-b06c31519520" providerId="AD" clId="Web-{BFE99934-8C42-058B-E0AA-0649ECE52A8F}" dt="2025-08-30T14:02:32.117" v="15"/>
        <pc:sldMkLst>
          <pc:docMk/>
          <pc:sldMk cId="466746056" sldId="259"/>
        </pc:sldMkLst>
      </pc:sldChg>
      <pc:sldChg chg="add del">
        <pc:chgData name="Carol Leckie" userId="S::carol.leckie@northumberland.gov.uk::8dd42bd0-4648-4b2e-8365-b06c31519520" providerId="AD" clId="Web-{BFE99934-8C42-058B-E0AA-0649ECE52A8F}" dt="2025-08-30T14:01:38.726" v="3"/>
        <pc:sldMkLst>
          <pc:docMk/>
          <pc:sldMk cId="2437907713" sldId="383"/>
        </pc:sldMkLst>
      </pc:sldChg>
      <pc:sldChg chg="del">
        <pc:chgData name="Carol Leckie" userId="S::carol.leckie@northumberland.gov.uk::8dd42bd0-4648-4b2e-8365-b06c31519520" providerId="AD" clId="Web-{BFE99934-8C42-058B-E0AA-0649ECE52A8F}" dt="2025-08-30T14:01:42.695" v="4"/>
        <pc:sldMkLst>
          <pc:docMk/>
          <pc:sldMk cId="3875822848" sldId="393"/>
        </pc:sldMkLst>
      </pc:sldChg>
      <pc:sldChg chg="del">
        <pc:chgData name="Carol Leckie" userId="S::carol.leckie@northumberland.gov.uk::8dd42bd0-4648-4b2e-8365-b06c31519520" providerId="AD" clId="Web-{BFE99934-8C42-058B-E0AA-0649ECE52A8F}" dt="2025-08-30T14:01:22.164" v="0"/>
        <pc:sldMkLst>
          <pc:docMk/>
          <pc:sldMk cId="1311966444" sldId="394"/>
        </pc:sldMkLst>
      </pc:sldChg>
      <pc:sldChg chg="del">
        <pc:chgData name="Carol Leckie" userId="S::carol.leckie@northumberland.gov.uk::8dd42bd0-4648-4b2e-8365-b06c31519520" providerId="AD" clId="Web-{BFE99934-8C42-058B-E0AA-0649ECE52A8F}" dt="2025-08-30T14:01:24.523" v="1"/>
        <pc:sldMkLst>
          <pc:docMk/>
          <pc:sldMk cId="3755385766" sldId="395"/>
        </pc:sldMkLst>
      </pc:sldChg>
      <pc:sldChg chg="del">
        <pc:chgData name="Carol Leckie" userId="S::carol.leckie@northumberland.gov.uk::8dd42bd0-4648-4b2e-8365-b06c31519520" providerId="AD" clId="Web-{BFE99934-8C42-058B-E0AA-0649ECE52A8F}" dt="2025-08-30T14:03:20.789" v="26"/>
        <pc:sldMkLst>
          <pc:docMk/>
          <pc:sldMk cId="3550498801" sldId="417"/>
        </pc:sldMkLst>
      </pc:sldChg>
      <pc:sldChg chg="del">
        <pc:chgData name="Carol Leckie" userId="S::carol.leckie@northumberland.gov.uk::8dd42bd0-4648-4b2e-8365-b06c31519520" providerId="AD" clId="Web-{BFE99934-8C42-058B-E0AA-0649ECE52A8F}" dt="2025-08-30T14:02:46.586" v="19"/>
        <pc:sldMkLst>
          <pc:docMk/>
          <pc:sldMk cId="421786698" sldId="575"/>
        </pc:sldMkLst>
      </pc:sldChg>
      <pc:sldChg chg="del">
        <pc:chgData name="Carol Leckie" userId="S::carol.leckie@northumberland.gov.uk::8dd42bd0-4648-4b2e-8365-b06c31519520" providerId="AD" clId="Web-{BFE99934-8C42-058B-E0AA-0649ECE52A8F}" dt="2025-08-30T14:02:35.976" v="16"/>
        <pc:sldMkLst>
          <pc:docMk/>
          <pc:sldMk cId="2894100233" sldId="576"/>
        </pc:sldMkLst>
      </pc:sldChg>
      <pc:sldChg chg="del">
        <pc:chgData name="Carol Leckie" userId="S::carol.leckie@northumberland.gov.uk::8dd42bd0-4648-4b2e-8365-b06c31519520" providerId="AD" clId="Web-{BFE99934-8C42-058B-E0AA-0649ECE52A8F}" dt="2025-08-30T14:02:17.851" v="11"/>
        <pc:sldMkLst>
          <pc:docMk/>
          <pc:sldMk cId="3743372766" sldId="577"/>
        </pc:sldMkLst>
      </pc:sldChg>
      <pc:sldChg chg="del">
        <pc:chgData name="Carol Leckie" userId="S::carol.leckie@northumberland.gov.uk::8dd42bd0-4648-4b2e-8365-b06c31519520" providerId="AD" clId="Web-{BFE99934-8C42-058B-E0AA-0649ECE52A8F}" dt="2025-08-30T14:02:01.273" v="7"/>
        <pc:sldMkLst>
          <pc:docMk/>
          <pc:sldMk cId="1275991144" sldId="578"/>
        </pc:sldMkLst>
      </pc:sldChg>
      <pc:sldChg chg="del">
        <pc:chgData name="Carol Leckie" userId="S::carol.leckie@northumberland.gov.uk::8dd42bd0-4648-4b2e-8365-b06c31519520" providerId="AD" clId="Web-{BFE99934-8C42-058B-E0AA-0649ECE52A8F}" dt="2025-08-30T14:03:00.429" v="23"/>
        <pc:sldMkLst>
          <pc:docMk/>
          <pc:sldMk cId="1558873907" sldId="579"/>
        </pc:sldMkLst>
      </pc:sldChg>
      <pc:sldChg chg="del">
        <pc:chgData name="Carol Leckie" userId="S::carol.leckie@northumberland.gov.uk::8dd42bd0-4648-4b2e-8365-b06c31519520" providerId="AD" clId="Web-{BFE99934-8C42-058B-E0AA-0649ECE52A8F}" dt="2025-08-30T14:02:43.242" v="18"/>
        <pc:sldMkLst>
          <pc:docMk/>
          <pc:sldMk cId="4055867982" sldId="580"/>
        </pc:sldMkLst>
      </pc:sldChg>
      <pc:sldChg chg="del">
        <pc:chgData name="Carol Leckie" userId="S::carol.leckie@northumberland.gov.uk::8dd42bd0-4648-4b2e-8365-b06c31519520" providerId="AD" clId="Web-{BFE99934-8C42-058B-E0AA-0649ECE52A8F}" dt="2025-08-30T14:02:14.726" v="9"/>
        <pc:sldMkLst>
          <pc:docMk/>
          <pc:sldMk cId="3007777709" sldId="581"/>
        </pc:sldMkLst>
      </pc:sldChg>
      <pc:sldChg chg="del">
        <pc:chgData name="Carol Leckie" userId="S::carol.leckie@northumberland.gov.uk::8dd42bd0-4648-4b2e-8365-b06c31519520" providerId="AD" clId="Web-{BFE99934-8C42-058B-E0AA-0649ECE52A8F}" dt="2025-08-30T14:02:22.679" v="13"/>
        <pc:sldMkLst>
          <pc:docMk/>
          <pc:sldMk cId="2038755521" sldId="582"/>
        </pc:sldMkLst>
      </pc:sldChg>
      <pc:sldChg chg="del">
        <pc:chgData name="Carol Leckie" userId="S::carol.leckie@northumberland.gov.uk::8dd42bd0-4648-4b2e-8365-b06c31519520" providerId="AD" clId="Web-{BFE99934-8C42-058B-E0AA-0649ECE52A8F}" dt="2025-08-30T14:01:57.617" v="6"/>
        <pc:sldMkLst>
          <pc:docMk/>
          <pc:sldMk cId="355031020" sldId="583"/>
        </pc:sldMkLst>
      </pc:sldChg>
      <pc:sldChg chg="del">
        <pc:chgData name="Carol Leckie" userId="S::carol.leckie@northumberland.gov.uk::8dd42bd0-4648-4b2e-8365-b06c31519520" providerId="AD" clId="Web-{BFE99934-8C42-058B-E0AA-0649ECE52A8F}" dt="2025-08-30T14:02:40.258" v="17"/>
        <pc:sldMkLst>
          <pc:docMk/>
          <pc:sldMk cId="2806381349" sldId="584"/>
        </pc:sldMkLst>
      </pc:sldChg>
      <pc:sldChg chg="del">
        <pc:chgData name="Carol Leckie" userId="S::carol.leckie@northumberland.gov.uk::8dd42bd0-4648-4b2e-8365-b06c31519520" providerId="AD" clId="Web-{BFE99934-8C42-058B-E0AA-0649ECE52A8F}" dt="2025-08-30T14:02:20.586" v="12"/>
        <pc:sldMkLst>
          <pc:docMk/>
          <pc:sldMk cId="3572263341" sldId="585"/>
        </pc:sldMkLst>
      </pc:sldChg>
      <pc:sldChg chg="del">
        <pc:chgData name="Carol Leckie" userId="S::carol.leckie@northumberland.gov.uk::8dd42bd0-4648-4b2e-8365-b06c31519520" providerId="AD" clId="Web-{BFE99934-8C42-058B-E0AA-0649ECE52A8F}" dt="2025-08-30T14:02:11.914" v="8"/>
        <pc:sldMkLst>
          <pc:docMk/>
          <pc:sldMk cId="1870234068" sldId="586"/>
        </pc:sldMkLst>
      </pc:sldChg>
      <pc:sldChg chg="del">
        <pc:chgData name="Carol Leckie" userId="S::carol.leckie@northumberland.gov.uk::8dd42bd0-4648-4b2e-8365-b06c31519520" providerId="AD" clId="Web-{BFE99934-8C42-058B-E0AA-0649ECE52A8F}" dt="2025-08-30T14:01:55.586" v="5"/>
        <pc:sldMkLst>
          <pc:docMk/>
          <pc:sldMk cId="2039530466" sldId="587"/>
        </pc:sldMkLst>
      </pc:sldChg>
      <pc:sldChg chg="del">
        <pc:chgData name="Carol Leckie" userId="S::carol.leckie@northumberland.gov.uk::8dd42bd0-4648-4b2e-8365-b06c31519520" providerId="AD" clId="Web-{BFE99934-8C42-058B-E0AA-0649ECE52A8F}" dt="2025-08-30T14:03:17.976" v="25"/>
        <pc:sldMkLst>
          <pc:docMk/>
          <pc:sldMk cId="35348030" sldId="591"/>
        </pc:sldMkLst>
      </pc:sldChg>
      <pc:sldChg chg="del">
        <pc:chgData name="Carol Leckie" userId="S::carol.leckie@northumberland.gov.uk::8dd42bd0-4648-4b2e-8365-b06c31519520" providerId="AD" clId="Web-{BFE99934-8C42-058B-E0AA-0649ECE52A8F}" dt="2025-08-30T14:03:11.664" v="24"/>
        <pc:sldMkLst>
          <pc:docMk/>
          <pc:sldMk cId="3799389929" sldId="592"/>
        </pc:sldMkLst>
      </pc:sldChg>
      <pc:sldChg chg="del">
        <pc:chgData name="Carol Leckie" userId="S::carol.leckie@northumberland.gov.uk::8dd42bd0-4648-4b2e-8365-b06c31519520" providerId="AD" clId="Web-{BFE99934-8C42-058B-E0AA-0649ECE52A8F}" dt="2025-08-30T14:02:54.695" v="22"/>
        <pc:sldMkLst>
          <pc:docMk/>
          <pc:sldMk cId="3265340638" sldId="597"/>
        </pc:sldMkLst>
      </pc:sldChg>
      <pc:sldChg chg="del">
        <pc:chgData name="Carol Leckie" userId="S::carol.leckie@northumberland.gov.uk::8dd42bd0-4648-4b2e-8365-b06c31519520" providerId="AD" clId="Web-{BFE99934-8C42-058B-E0AA-0649ECE52A8F}" dt="2025-08-30T14:02:52.226" v="21"/>
        <pc:sldMkLst>
          <pc:docMk/>
          <pc:sldMk cId="1579278073" sldId="599"/>
        </pc:sldMkLst>
      </pc:sldChg>
      <pc:sldChg chg="del">
        <pc:chgData name="Carol Leckie" userId="S::carol.leckie@northumberland.gov.uk::8dd42bd0-4648-4b2e-8365-b06c31519520" providerId="AD" clId="Web-{BFE99934-8C42-058B-E0AA-0649ECE52A8F}" dt="2025-08-30T14:02:49.773" v="20"/>
        <pc:sldMkLst>
          <pc:docMk/>
          <pc:sldMk cId="2636711371" sldId="600"/>
        </pc:sldMkLst>
      </pc:sldChg>
      <pc:sldChg chg="del">
        <pc:chgData name="Carol Leckie" userId="S::carol.leckie@northumberland.gov.uk::8dd42bd0-4648-4b2e-8365-b06c31519520" providerId="AD" clId="Web-{BFE99934-8C42-058B-E0AA-0649ECE52A8F}" dt="2025-08-30T14:02:15.461" v="10"/>
        <pc:sldMkLst>
          <pc:docMk/>
          <pc:sldMk cId="466327940" sldId="601"/>
        </pc:sldMkLst>
      </pc:sldChg>
    </pc:docChg>
  </pc:docChgLst>
  <pc:docChgLst>
    <pc:chgData name="Carol Leckie" userId="S::carol.leckie@northumberland.gov.uk::8dd42bd0-4648-4b2e-8365-b06c31519520" providerId="AD" clId="Web-{B67CDD45-7CB1-69AC-15C0-96A74FB64F8E}"/>
    <pc:docChg chg="delSld modSld">
      <pc:chgData name="Carol Leckie" userId="S::carol.leckie@northumberland.gov.uk::8dd42bd0-4648-4b2e-8365-b06c31519520" providerId="AD" clId="Web-{B67CDD45-7CB1-69AC-15C0-96A74FB64F8E}" dt="2025-08-18T13:58:18.219" v="219"/>
      <pc:docMkLst>
        <pc:docMk/>
      </pc:docMkLst>
      <pc:sldChg chg="addSp delSp modSp">
        <pc:chgData name="Carol Leckie" userId="S::carol.leckie@northumberland.gov.uk::8dd42bd0-4648-4b2e-8365-b06c31519520" providerId="AD" clId="Web-{B67CDD45-7CB1-69AC-15C0-96A74FB64F8E}" dt="2025-08-18T13:54:04.975" v="81" actId="1076"/>
        <pc:sldMkLst>
          <pc:docMk/>
          <pc:sldMk cId="3256919287" sldId="402"/>
        </pc:sldMkLst>
        <pc:spChg chg="mod">
          <ac:chgData name="Carol Leckie" userId="S::carol.leckie@northumberland.gov.uk::8dd42bd0-4648-4b2e-8365-b06c31519520" providerId="AD" clId="Web-{B67CDD45-7CB1-69AC-15C0-96A74FB64F8E}" dt="2025-08-18T13:49:17.277" v="62"/>
          <ac:spMkLst>
            <pc:docMk/>
            <pc:sldMk cId="3256919287" sldId="402"/>
            <ac:spMk id="2" creationId="{45E1F152-6F57-F747-E037-81DFB262BF66}"/>
          </ac:spMkLst>
        </pc:spChg>
        <pc:spChg chg="mod">
          <ac:chgData name="Carol Leckie" userId="S::carol.leckie@northumberland.gov.uk::8dd42bd0-4648-4b2e-8365-b06c31519520" providerId="AD" clId="Web-{B67CDD45-7CB1-69AC-15C0-96A74FB64F8E}" dt="2025-08-18T13:54:04.975" v="81" actId="1076"/>
          <ac:spMkLst>
            <pc:docMk/>
            <pc:sldMk cId="3256919287" sldId="402"/>
            <ac:spMk id="5" creationId="{9497D11B-B0F6-522F-A561-53161AA189E8}"/>
          </ac:spMkLst>
        </pc:spChg>
      </pc:sldChg>
      <pc:sldChg chg="del">
        <pc:chgData name="Carol Leckie" userId="S::carol.leckie@northumberland.gov.uk::8dd42bd0-4648-4b2e-8365-b06c31519520" providerId="AD" clId="Web-{B67CDD45-7CB1-69AC-15C0-96A74FB64F8E}" dt="2025-08-18T13:55:55.182" v="82"/>
        <pc:sldMkLst>
          <pc:docMk/>
          <pc:sldMk cId="3093010338" sldId="574"/>
        </pc:sldMkLst>
      </pc:sldChg>
      <pc:sldChg chg="modSp modNotes">
        <pc:chgData name="Carol Leckie" userId="S::carol.leckie@northumberland.gov.uk::8dd42bd0-4648-4b2e-8365-b06c31519520" providerId="AD" clId="Web-{B67CDD45-7CB1-69AC-15C0-96A74FB64F8E}" dt="2025-08-18T13:58:18.219" v="219"/>
        <pc:sldMkLst>
          <pc:docMk/>
          <pc:sldMk cId="3799389929" sldId="592"/>
        </pc:sldMkLst>
      </pc:sldChg>
    </pc:docChg>
  </pc:docChgLst>
  <pc:docChgLst>
    <pc:chgData name="Carol Leckie" userId="S::carol.leckie@northumberland.gov.uk::8dd42bd0-4648-4b2e-8365-b06c31519520" providerId="AD" clId="Web-{89FFA2CD-CAB4-2B6D-ACDE-E67438B63C4E}"/>
    <pc:docChg chg="addSld delSld modSld">
      <pc:chgData name="Carol Leckie" userId="S::carol.leckie@northumberland.gov.uk::8dd42bd0-4648-4b2e-8365-b06c31519520" providerId="AD" clId="Web-{89FFA2CD-CAB4-2B6D-ACDE-E67438B63C4E}" dt="2025-08-28T12:16:49.555" v="807"/>
      <pc:docMkLst>
        <pc:docMk/>
      </pc:docMkLst>
      <pc:sldChg chg="del">
        <pc:chgData name="Carol Leckie" userId="S::carol.leckie@northumberland.gov.uk::8dd42bd0-4648-4b2e-8365-b06c31519520" providerId="AD" clId="Web-{89FFA2CD-CAB4-2B6D-ACDE-E67438B63C4E}" dt="2025-08-28T12:16:49.555" v="807"/>
        <pc:sldMkLst>
          <pc:docMk/>
          <pc:sldMk cId="4190794804" sldId="590"/>
        </pc:sldMkLst>
      </pc:sldChg>
      <pc:sldChg chg="del">
        <pc:chgData name="Carol Leckie" userId="S::carol.leckie@northumberland.gov.uk::8dd42bd0-4648-4b2e-8365-b06c31519520" providerId="AD" clId="Web-{89FFA2CD-CAB4-2B6D-ACDE-E67438B63C4E}" dt="2025-08-28T12:16:47.977" v="806"/>
        <pc:sldMkLst>
          <pc:docMk/>
          <pc:sldMk cId="3800448558" sldId="595"/>
        </pc:sldMkLst>
      </pc:sldChg>
      <pc:sldChg chg="modSp">
        <pc:chgData name="Carol Leckie" userId="S::carol.leckie@northumberland.gov.uk::8dd42bd0-4648-4b2e-8365-b06c31519520" providerId="AD" clId="Web-{89FFA2CD-CAB4-2B6D-ACDE-E67438B63C4E}" dt="2025-08-28T11:46:31.517" v="2" actId="20577"/>
        <pc:sldMkLst>
          <pc:docMk/>
          <pc:sldMk cId="1814192900" sldId="604"/>
        </pc:sldMkLst>
        <pc:spChg chg="mod">
          <ac:chgData name="Carol Leckie" userId="S::carol.leckie@northumberland.gov.uk::8dd42bd0-4648-4b2e-8365-b06c31519520" providerId="AD" clId="Web-{89FFA2CD-CAB4-2B6D-ACDE-E67438B63C4E}" dt="2025-08-28T11:46:31.517" v="2" actId="20577"/>
          <ac:spMkLst>
            <pc:docMk/>
            <pc:sldMk cId="1814192900" sldId="604"/>
            <ac:spMk id="2" creationId="{A8322B41-8769-B5ED-8165-9FE916B396B3}"/>
          </ac:spMkLst>
        </pc:spChg>
      </pc:sldChg>
      <pc:sldChg chg="addSp delSp modSp new mod setBg modClrScheme addAnim chgLayout modNotes">
        <pc:chgData name="Carol Leckie" userId="S::carol.leckie@northumberland.gov.uk::8dd42bd0-4648-4b2e-8365-b06c31519520" providerId="AD" clId="Web-{89FFA2CD-CAB4-2B6D-ACDE-E67438B63C4E}" dt="2025-08-28T12:10:22.856" v="663"/>
        <pc:sldMkLst>
          <pc:docMk/>
          <pc:sldMk cId="3979202086" sldId="608"/>
        </pc:sldMkLst>
        <pc:spChg chg="add mod">
          <ac:chgData name="Carol Leckie" userId="S::carol.leckie@northumberland.gov.uk::8dd42bd0-4648-4b2e-8365-b06c31519520" providerId="AD" clId="Web-{89FFA2CD-CAB4-2B6D-ACDE-E67438B63C4E}" dt="2025-08-28T12:01:29.309" v="333" actId="20577"/>
          <ac:spMkLst>
            <pc:docMk/>
            <pc:sldMk cId="3979202086" sldId="608"/>
            <ac:spMk id="2" creationId="{92785807-3AF4-CAB6-F070-5D81DB536387}"/>
          </ac:spMkLst>
        </pc:spChg>
        <pc:spChg chg="add mod">
          <ac:chgData name="Carol Leckie" userId="S::carol.leckie@northumberland.gov.uk::8dd42bd0-4648-4b2e-8365-b06c31519520" providerId="AD" clId="Web-{89FFA2CD-CAB4-2B6D-ACDE-E67438B63C4E}" dt="2025-08-28T12:02:22.794" v="349" actId="1076"/>
          <ac:spMkLst>
            <pc:docMk/>
            <pc:sldMk cId="3979202086" sldId="608"/>
            <ac:spMk id="3" creationId="{5EA1FF02-AC39-21A0-EE1F-4EBB26B9EB21}"/>
          </ac:spMkLst>
        </pc:spChg>
        <pc:spChg chg="add mod">
          <ac:chgData name="Carol Leckie" userId="S::carol.leckie@northumberland.gov.uk::8dd42bd0-4648-4b2e-8365-b06c31519520" providerId="AD" clId="Web-{89FFA2CD-CAB4-2B6D-ACDE-E67438B63C4E}" dt="2025-08-28T12:07:23.162" v="563" actId="1076"/>
          <ac:spMkLst>
            <pc:docMk/>
            <pc:sldMk cId="3979202086" sldId="608"/>
            <ac:spMk id="5" creationId="{D2709387-2BFC-25A5-6E18-9F50A83FE215}"/>
          </ac:spMkLst>
        </pc:spChg>
        <pc:spChg chg="add">
          <ac:chgData name="Carol Leckie" userId="S::carol.leckie@northumberland.gov.uk::8dd42bd0-4648-4b2e-8365-b06c31519520" providerId="AD" clId="Web-{89FFA2CD-CAB4-2B6D-ACDE-E67438B63C4E}" dt="2025-08-28T11:50:21.141" v="21"/>
          <ac:spMkLst>
            <pc:docMk/>
            <pc:sldMk cId="3979202086" sldId="608"/>
            <ac:spMk id="8" creationId="{907EF6B7-1338-4443-8C46-6A318D952DFD}"/>
          </ac:spMkLst>
        </pc:spChg>
        <pc:spChg chg="add">
          <ac:chgData name="Carol Leckie" userId="S::carol.leckie@northumberland.gov.uk::8dd42bd0-4648-4b2e-8365-b06c31519520" providerId="AD" clId="Web-{89FFA2CD-CAB4-2B6D-ACDE-E67438B63C4E}" dt="2025-08-28T11:50:21.141" v="21"/>
          <ac:spMkLst>
            <pc:docMk/>
            <pc:sldMk cId="3979202086" sldId="608"/>
            <ac:spMk id="10" creationId="{DAAE4CDD-124C-4DCF-9584-B6033B545DD5}"/>
          </ac:spMkLst>
        </pc:spChg>
        <pc:spChg chg="add">
          <ac:chgData name="Carol Leckie" userId="S::carol.leckie@northumberland.gov.uk::8dd42bd0-4648-4b2e-8365-b06c31519520" providerId="AD" clId="Web-{89FFA2CD-CAB4-2B6D-ACDE-E67438B63C4E}" dt="2025-08-28T11:50:21.141" v="21"/>
          <ac:spMkLst>
            <pc:docMk/>
            <pc:sldMk cId="3979202086" sldId="608"/>
            <ac:spMk id="12" creationId="{081E4A58-353D-44AE-B2FC-2A74E2E400F7}"/>
          </ac:spMkLst>
        </pc:spChg>
      </pc:sldChg>
      <pc:sldChg chg="addSp delSp modSp new del mod setBg modNotes">
        <pc:chgData name="Carol Leckie" userId="S::carol.leckie@northumberland.gov.uk::8dd42bd0-4648-4b2e-8365-b06c31519520" providerId="AD" clId="Web-{89FFA2CD-CAB4-2B6D-ACDE-E67438B63C4E}" dt="2025-08-28T12:16:38.836" v="805"/>
        <pc:sldMkLst>
          <pc:docMk/>
          <pc:sldMk cId="18972045" sldId="609"/>
        </pc:sldMkLst>
      </pc:sldChg>
    </pc:docChg>
  </pc:docChgLst>
  <pc:docChgLst>
    <pc:chgData name="Carol Leckie" userId="S::carol.leckie@northumberland.gov.uk::8dd42bd0-4648-4b2e-8365-b06c31519520" providerId="AD" clId="Web-{E43B0B19-758D-B89A-DFBF-4569245C01D3}"/>
    <pc:docChg chg="modSld sldOrd">
      <pc:chgData name="Carol Leckie" userId="S::carol.leckie@northumberland.gov.uk::8dd42bd0-4648-4b2e-8365-b06c31519520" providerId="AD" clId="Web-{E43B0B19-758D-B89A-DFBF-4569245C01D3}" dt="2025-08-19T10:25:15.951" v="17"/>
      <pc:docMkLst>
        <pc:docMk/>
      </pc:docMkLst>
      <pc:sldChg chg="modNotes">
        <pc:chgData name="Carol Leckie" userId="S::carol.leckie@northumberland.gov.uk::8dd42bd0-4648-4b2e-8365-b06c31519520" providerId="AD" clId="Web-{E43B0B19-758D-B89A-DFBF-4569245C01D3}" dt="2025-08-19T10:25:15.951" v="17"/>
        <pc:sldMkLst>
          <pc:docMk/>
          <pc:sldMk cId="3550498801" sldId="417"/>
        </pc:sldMkLst>
      </pc:sldChg>
      <pc:sldChg chg="ord">
        <pc:chgData name="Carol Leckie" userId="S::carol.leckie@northumberland.gov.uk::8dd42bd0-4648-4b2e-8365-b06c31519520" providerId="AD" clId="Web-{E43B0B19-758D-B89A-DFBF-4569245C01D3}" dt="2025-08-19T10:24:43.450" v="1"/>
        <pc:sldMkLst>
          <pc:docMk/>
          <pc:sldMk cId="35348030" sldId="59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3C1FB4-C547-48C9-A4FE-715A454D945F}"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n-GB"/>
        </a:p>
      </dgm:t>
    </dgm:pt>
    <dgm:pt modelId="{903D98B2-CD5E-4CE7-AF34-91DA43895997}">
      <dgm:prSet phldrT="[Text]" phldr="0" custT="1"/>
      <dgm:spPr/>
      <dgm:t>
        <a:bodyPr/>
        <a:lstStyle/>
        <a:p>
          <a:pPr rtl="0"/>
          <a:r>
            <a:rPr lang="en-GB" sz="2000" b="1">
              <a:latin typeface="Arial"/>
              <a:cs typeface="Arial"/>
            </a:rPr>
            <a:t>Facilitated child sexual abuse</a:t>
          </a:r>
        </a:p>
      </dgm:t>
    </dgm:pt>
    <dgm:pt modelId="{9F894CE3-3157-4EBB-BA1A-91C250BAA17D}" type="parTrans" cxnId="{D1A1CA32-CA68-4043-B3DC-850F85B78BCB}">
      <dgm:prSet/>
      <dgm:spPr/>
      <dgm:t>
        <a:bodyPr/>
        <a:lstStyle/>
        <a:p>
          <a:endParaRPr lang="en-GB"/>
        </a:p>
      </dgm:t>
    </dgm:pt>
    <dgm:pt modelId="{5473C644-6BF1-45B8-A531-ACFFD97B4CFB}" type="sibTrans" cxnId="{D1A1CA32-CA68-4043-B3DC-850F85B78BCB}">
      <dgm:prSet/>
      <dgm:spPr/>
      <dgm:t>
        <a:bodyPr/>
        <a:lstStyle/>
        <a:p>
          <a:endParaRPr lang="en-GB"/>
        </a:p>
      </dgm:t>
    </dgm:pt>
    <dgm:pt modelId="{4ED386E5-EB25-4C17-AF21-6A1DE6B58274}">
      <dgm:prSet phldrT="[Text]" phldr="0" custT="1"/>
      <dgm:spPr/>
      <dgm:t>
        <a:bodyPr/>
        <a:lstStyle/>
        <a:p>
          <a:pPr rtl="0"/>
          <a:r>
            <a:rPr lang="en-GB" sz="1800" b="1">
              <a:latin typeface="Arial"/>
              <a:cs typeface="Arial"/>
            </a:rPr>
            <a:t>Lack of ethical framework</a:t>
          </a:r>
        </a:p>
      </dgm:t>
    </dgm:pt>
    <dgm:pt modelId="{CA36C0C5-DE60-4249-AA8D-3F1F28D43321}" type="parTrans" cxnId="{6A548B8A-1261-482D-9C4A-B9FBF77957E8}">
      <dgm:prSet/>
      <dgm:spPr/>
      <dgm:t>
        <a:bodyPr/>
        <a:lstStyle/>
        <a:p>
          <a:endParaRPr lang="en-GB"/>
        </a:p>
      </dgm:t>
    </dgm:pt>
    <dgm:pt modelId="{0078818C-B67F-46E9-9444-3FFD3CD18561}" type="sibTrans" cxnId="{6A548B8A-1261-482D-9C4A-B9FBF77957E8}">
      <dgm:prSet/>
      <dgm:spPr/>
      <dgm:t>
        <a:bodyPr/>
        <a:lstStyle/>
        <a:p>
          <a:endParaRPr lang="en-GB"/>
        </a:p>
      </dgm:t>
    </dgm:pt>
    <dgm:pt modelId="{54882338-72C1-400E-91EC-BDFB0D8EB1FE}">
      <dgm:prSet phldrT="[Text]" phldr="0" custT="1"/>
      <dgm:spPr/>
      <dgm:t>
        <a:bodyPr/>
        <a:lstStyle/>
        <a:p>
          <a:pPr rtl="0"/>
          <a:r>
            <a:rPr lang="en-GB" sz="1800" b="1">
              <a:latin typeface="Arial"/>
              <a:cs typeface="Arial"/>
            </a:rPr>
            <a:t>Cybercrime and fraud</a:t>
          </a:r>
        </a:p>
      </dgm:t>
    </dgm:pt>
    <dgm:pt modelId="{4366D1AF-5500-49E3-8FB9-3CEDF452331E}" type="parTrans" cxnId="{DB2A739F-0598-4D77-901A-2469A54DF728}">
      <dgm:prSet/>
      <dgm:spPr/>
      <dgm:t>
        <a:bodyPr/>
        <a:lstStyle/>
        <a:p>
          <a:endParaRPr lang="en-GB"/>
        </a:p>
      </dgm:t>
    </dgm:pt>
    <dgm:pt modelId="{55F2824C-084A-421A-A30E-44E2D06E2727}" type="sibTrans" cxnId="{DB2A739F-0598-4D77-901A-2469A54DF728}">
      <dgm:prSet/>
      <dgm:spPr/>
      <dgm:t>
        <a:bodyPr/>
        <a:lstStyle/>
        <a:p>
          <a:endParaRPr lang="en-GB"/>
        </a:p>
      </dgm:t>
    </dgm:pt>
    <dgm:pt modelId="{22834836-DA71-4B58-8344-B51DAEB47167}">
      <dgm:prSet phldrT="[Text]" phldr="0" custT="1"/>
      <dgm:spPr/>
      <dgm:t>
        <a:bodyPr/>
        <a:lstStyle/>
        <a:p>
          <a:pPr rtl="0"/>
          <a:r>
            <a:rPr lang="en-GB" sz="1800" b="1">
              <a:latin typeface="Arial"/>
              <a:cs typeface="Arial"/>
            </a:rPr>
            <a:t>Disinformation, bias and discrimination </a:t>
          </a:r>
        </a:p>
      </dgm:t>
    </dgm:pt>
    <dgm:pt modelId="{D50D6CCF-C26F-4CAC-8DBB-CF7F817CE57F}" type="parTrans" cxnId="{070EAF47-D6F0-4840-A29A-03304BC3A3F3}">
      <dgm:prSet/>
      <dgm:spPr/>
      <dgm:t>
        <a:bodyPr/>
        <a:lstStyle/>
        <a:p>
          <a:endParaRPr lang="en-GB"/>
        </a:p>
      </dgm:t>
    </dgm:pt>
    <dgm:pt modelId="{849CE93C-9499-4F82-B5D8-7ACB0DA2B248}" type="sibTrans" cxnId="{070EAF47-D6F0-4840-A29A-03304BC3A3F3}">
      <dgm:prSet/>
      <dgm:spPr/>
      <dgm:t>
        <a:bodyPr/>
        <a:lstStyle/>
        <a:p>
          <a:endParaRPr lang="en-GB"/>
        </a:p>
      </dgm:t>
    </dgm:pt>
    <dgm:pt modelId="{758DB414-A150-4108-ADD4-EF21A46FFE6D}">
      <dgm:prSet phldr="0" custT="1"/>
      <dgm:spPr/>
      <dgm:t>
        <a:bodyPr/>
        <a:lstStyle/>
        <a:p>
          <a:pPr rtl="0"/>
          <a:r>
            <a:rPr lang="en-GB" sz="1800" b="1">
              <a:latin typeface="Arial"/>
              <a:cs typeface="Arial"/>
            </a:rPr>
            <a:t>Lack of regulation</a:t>
          </a:r>
        </a:p>
      </dgm:t>
    </dgm:pt>
    <dgm:pt modelId="{9E720D1A-1A7B-4803-BD8C-DF3039B3CB61}" type="parTrans" cxnId="{457EEAA9-38BF-4969-9FF3-F3A45726070C}">
      <dgm:prSet/>
      <dgm:spPr/>
    </dgm:pt>
    <dgm:pt modelId="{38697118-4772-4A9E-8075-FAEB989427EA}" type="sibTrans" cxnId="{457EEAA9-38BF-4969-9FF3-F3A45726070C}">
      <dgm:prSet/>
      <dgm:spPr/>
    </dgm:pt>
    <dgm:pt modelId="{94F62857-A0C1-4874-AC24-968621EBB833}">
      <dgm:prSet phldr="0" custT="1"/>
      <dgm:spPr/>
      <dgm:t>
        <a:bodyPr/>
        <a:lstStyle/>
        <a:p>
          <a:pPr rtl="0"/>
          <a:r>
            <a:rPr lang="en-GB" sz="1800" b="1">
              <a:latin typeface="Arial"/>
              <a:cs typeface="Arial"/>
            </a:rPr>
            <a:t>Privacy issues</a:t>
          </a:r>
        </a:p>
      </dgm:t>
    </dgm:pt>
    <dgm:pt modelId="{E8BA3195-B353-48C7-AC2C-1F4CF9B1F921}" type="parTrans" cxnId="{025FEBD1-55B3-465C-85FA-91D5D4251C83}">
      <dgm:prSet/>
      <dgm:spPr/>
    </dgm:pt>
    <dgm:pt modelId="{D626C300-CFCF-4118-8C78-FCDC1C6D6BD3}" type="sibTrans" cxnId="{025FEBD1-55B3-465C-85FA-91D5D4251C83}">
      <dgm:prSet/>
      <dgm:spPr/>
    </dgm:pt>
    <dgm:pt modelId="{1BD5E26D-6634-41EB-8C24-99C40B56B39D}" type="pres">
      <dgm:prSet presAssocID="{063C1FB4-C547-48C9-A4FE-715A454D945F}" presName="linear" presStyleCnt="0">
        <dgm:presLayoutVars>
          <dgm:dir/>
          <dgm:animLvl val="lvl"/>
          <dgm:resizeHandles val="exact"/>
        </dgm:presLayoutVars>
      </dgm:prSet>
      <dgm:spPr/>
    </dgm:pt>
    <dgm:pt modelId="{973C2068-DED7-49B3-825D-E1436ABA2551}" type="pres">
      <dgm:prSet presAssocID="{903D98B2-CD5E-4CE7-AF34-91DA43895997}" presName="parentLin" presStyleCnt="0"/>
      <dgm:spPr/>
    </dgm:pt>
    <dgm:pt modelId="{B01166CF-4AC3-4F33-A253-DAC8124CFFC7}" type="pres">
      <dgm:prSet presAssocID="{903D98B2-CD5E-4CE7-AF34-91DA43895997}" presName="parentLeftMargin" presStyleLbl="node1" presStyleIdx="0" presStyleCnt="6"/>
      <dgm:spPr/>
    </dgm:pt>
    <dgm:pt modelId="{6695077B-8AF9-4859-85D6-90340FDEF175}" type="pres">
      <dgm:prSet presAssocID="{903D98B2-CD5E-4CE7-AF34-91DA43895997}" presName="parentText" presStyleLbl="node1" presStyleIdx="0" presStyleCnt="6">
        <dgm:presLayoutVars>
          <dgm:chMax val="0"/>
          <dgm:bulletEnabled val="1"/>
        </dgm:presLayoutVars>
      </dgm:prSet>
      <dgm:spPr/>
    </dgm:pt>
    <dgm:pt modelId="{1692FD16-CE35-42FE-961D-607D19345671}" type="pres">
      <dgm:prSet presAssocID="{903D98B2-CD5E-4CE7-AF34-91DA43895997}" presName="negativeSpace" presStyleCnt="0"/>
      <dgm:spPr/>
    </dgm:pt>
    <dgm:pt modelId="{3F6CA5BB-0AAF-46B9-B05C-E0E407F86A12}" type="pres">
      <dgm:prSet presAssocID="{903D98B2-CD5E-4CE7-AF34-91DA43895997}" presName="childText" presStyleLbl="conFgAcc1" presStyleIdx="0" presStyleCnt="6">
        <dgm:presLayoutVars>
          <dgm:bulletEnabled val="1"/>
        </dgm:presLayoutVars>
      </dgm:prSet>
      <dgm:spPr/>
    </dgm:pt>
    <dgm:pt modelId="{1BD6EC57-3C92-44AE-903F-210A8C9BB42B}" type="pres">
      <dgm:prSet presAssocID="{5473C644-6BF1-45B8-A531-ACFFD97B4CFB}" presName="spaceBetweenRectangles" presStyleCnt="0"/>
      <dgm:spPr/>
    </dgm:pt>
    <dgm:pt modelId="{46BEC17F-7E83-457F-B8C9-6F5A1C037938}" type="pres">
      <dgm:prSet presAssocID="{4ED386E5-EB25-4C17-AF21-6A1DE6B58274}" presName="parentLin" presStyleCnt="0"/>
      <dgm:spPr/>
    </dgm:pt>
    <dgm:pt modelId="{DCBC1192-BCDC-45F9-9656-738CF0DEFADB}" type="pres">
      <dgm:prSet presAssocID="{4ED386E5-EB25-4C17-AF21-6A1DE6B58274}" presName="parentLeftMargin" presStyleLbl="node1" presStyleIdx="0" presStyleCnt="6"/>
      <dgm:spPr/>
    </dgm:pt>
    <dgm:pt modelId="{FE566E4D-745F-4C74-A9A0-8E78C83D68B6}" type="pres">
      <dgm:prSet presAssocID="{4ED386E5-EB25-4C17-AF21-6A1DE6B58274}" presName="parentText" presStyleLbl="node1" presStyleIdx="1" presStyleCnt="6">
        <dgm:presLayoutVars>
          <dgm:chMax val="0"/>
          <dgm:bulletEnabled val="1"/>
        </dgm:presLayoutVars>
      </dgm:prSet>
      <dgm:spPr/>
    </dgm:pt>
    <dgm:pt modelId="{56AF4AEB-7FC4-4983-8D86-E39A15A4288A}" type="pres">
      <dgm:prSet presAssocID="{4ED386E5-EB25-4C17-AF21-6A1DE6B58274}" presName="negativeSpace" presStyleCnt="0"/>
      <dgm:spPr/>
    </dgm:pt>
    <dgm:pt modelId="{54E58FBB-8ACB-4142-9DB0-546519C3B517}" type="pres">
      <dgm:prSet presAssocID="{4ED386E5-EB25-4C17-AF21-6A1DE6B58274}" presName="childText" presStyleLbl="conFgAcc1" presStyleIdx="1" presStyleCnt="6">
        <dgm:presLayoutVars>
          <dgm:bulletEnabled val="1"/>
        </dgm:presLayoutVars>
      </dgm:prSet>
      <dgm:spPr/>
    </dgm:pt>
    <dgm:pt modelId="{8D4B315F-CCF5-4A56-B0B8-3C9FB145D06F}" type="pres">
      <dgm:prSet presAssocID="{0078818C-B67F-46E9-9444-3FFD3CD18561}" presName="spaceBetweenRectangles" presStyleCnt="0"/>
      <dgm:spPr/>
    </dgm:pt>
    <dgm:pt modelId="{D612231D-5165-4817-80CA-FBB4A1F6FB3D}" type="pres">
      <dgm:prSet presAssocID="{758DB414-A150-4108-ADD4-EF21A46FFE6D}" presName="parentLin" presStyleCnt="0"/>
      <dgm:spPr/>
    </dgm:pt>
    <dgm:pt modelId="{7277BF2B-5F9E-4354-95D8-63B19457FDE0}" type="pres">
      <dgm:prSet presAssocID="{758DB414-A150-4108-ADD4-EF21A46FFE6D}" presName="parentLeftMargin" presStyleLbl="node1" presStyleIdx="1" presStyleCnt="6"/>
      <dgm:spPr/>
    </dgm:pt>
    <dgm:pt modelId="{D310F314-9827-4CC2-A845-CA83FEAB4C20}" type="pres">
      <dgm:prSet presAssocID="{758DB414-A150-4108-ADD4-EF21A46FFE6D}" presName="parentText" presStyleLbl="node1" presStyleIdx="2" presStyleCnt="6">
        <dgm:presLayoutVars>
          <dgm:chMax val="0"/>
          <dgm:bulletEnabled val="1"/>
        </dgm:presLayoutVars>
      </dgm:prSet>
      <dgm:spPr/>
    </dgm:pt>
    <dgm:pt modelId="{73AC449C-AA9E-45AE-A218-990EDE8C972A}" type="pres">
      <dgm:prSet presAssocID="{758DB414-A150-4108-ADD4-EF21A46FFE6D}" presName="negativeSpace" presStyleCnt="0"/>
      <dgm:spPr/>
    </dgm:pt>
    <dgm:pt modelId="{608B89F5-5FD2-449B-B280-131D66CDC885}" type="pres">
      <dgm:prSet presAssocID="{758DB414-A150-4108-ADD4-EF21A46FFE6D}" presName="childText" presStyleLbl="conFgAcc1" presStyleIdx="2" presStyleCnt="6">
        <dgm:presLayoutVars>
          <dgm:bulletEnabled val="1"/>
        </dgm:presLayoutVars>
      </dgm:prSet>
      <dgm:spPr/>
    </dgm:pt>
    <dgm:pt modelId="{7A78B36F-81AD-498A-9500-3C6C7F4CF655}" type="pres">
      <dgm:prSet presAssocID="{38697118-4772-4A9E-8075-FAEB989427EA}" presName="spaceBetweenRectangles" presStyleCnt="0"/>
      <dgm:spPr/>
    </dgm:pt>
    <dgm:pt modelId="{4639BABA-DB05-499A-BA73-E45A2AA8A876}" type="pres">
      <dgm:prSet presAssocID="{94F62857-A0C1-4874-AC24-968621EBB833}" presName="parentLin" presStyleCnt="0"/>
      <dgm:spPr/>
    </dgm:pt>
    <dgm:pt modelId="{3E52C93B-9282-4134-8012-5F8A094CF180}" type="pres">
      <dgm:prSet presAssocID="{94F62857-A0C1-4874-AC24-968621EBB833}" presName="parentLeftMargin" presStyleLbl="node1" presStyleIdx="2" presStyleCnt="6"/>
      <dgm:spPr/>
    </dgm:pt>
    <dgm:pt modelId="{96C571C1-69B4-4691-A7F8-B79DDE6A9E40}" type="pres">
      <dgm:prSet presAssocID="{94F62857-A0C1-4874-AC24-968621EBB833}" presName="parentText" presStyleLbl="node1" presStyleIdx="3" presStyleCnt="6">
        <dgm:presLayoutVars>
          <dgm:chMax val="0"/>
          <dgm:bulletEnabled val="1"/>
        </dgm:presLayoutVars>
      </dgm:prSet>
      <dgm:spPr/>
    </dgm:pt>
    <dgm:pt modelId="{8ACE9F31-4FFC-4A26-8431-DF1187BF04C3}" type="pres">
      <dgm:prSet presAssocID="{94F62857-A0C1-4874-AC24-968621EBB833}" presName="negativeSpace" presStyleCnt="0"/>
      <dgm:spPr/>
    </dgm:pt>
    <dgm:pt modelId="{80D6377B-8C50-4FEC-9B4B-004DBC3A651A}" type="pres">
      <dgm:prSet presAssocID="{94F62857-A0C1-4874-AC24-968621EBB833}" presName="childText" presStyleLbl="conFgAcc1" presStyleIdx="3" presStyleCnt="6">
        <dgm:presLayoutVars>
          <dgm:bulletEnabled val="1"/>
        </dgm:presLayoutVars>
      </dgm:prSet>
      <dgm:spPr/>
    </dgm:pt>
    <dgm:pt modelId="{1075A49D-86B3-4EA9-A0DF-06F60D212C48}" type="pres">
      <dgm:prSet presAssocID="{D626C300-CFCF-4118-8C78-FCDC1C6D6BD3}" presName="spaceBetweenRectangles" presStyleCnt="0"/>
      <dgm:spPr/>
    </dgm:pt>
    <dgm:pt modelId="{B0D26888-7660-4EBF-8CF7-E2FD3238C625}" type="pres">
      <dgm:prSet presAssocID="{54882338-72C1-400E-91EC-BDFB0D8EB1FE}" presName="parentLin" presStyleCnt="0"/>
      <dgm:spPr/>
    </dgm:pt>
    <dgm:pt modelId="{401EEC51-7E2A-49C3-A1F5-870B839CBB8A}" type="pres">
      <dgm:prSet presAssocID="{54882338-72C1-400E-91EC-BDFB0D8EB1FE}" presName="parentLeftMargin" presStyleLbl="node1" presStyleIdx="3" presStyleCnt="6"/>
      <dgm:spPr/>
    </dgm:pt>
    <dgm:pt modelId="{04AEAA8A-D80A-405F-A7CA-D93BCA65C169}" type="pres">
      <dgm:prSet presAssocID="{54882338-72C1-400E-91EC-BDFB0D8EB1FE}" presName="parentText" presStyleLbl="node1" presStyleIdx="4" presStyleCnt="6">
        <dgm:presLayoutVars>
          <dgm:chMax val="0"/>
          <dgm:bulletEnabled val="1"/>
        </dgm:presLayoutVars>
      </dgm:prSet>
      <dgm:spPr/>
    </dgm:pt>
    <dgm:pt modelId="{C4A53BA0-ADD2-4D08-9E9D-47909B0579FD}" type="pres">
      <dgm:prSet presAssocID="{54882338-72C1-400E-91EC-BDFB0D8EB1FE}" presName="negativeSpace" presStyleCnt="0"/>
      <dgm:spPr/>
    </dgm:pt>
    <dgm:pt modelId="{6B702B93-8ACC-451C-80BF-E44322213C10}" type="pres">
      <dgm:prSet presAssocID="{54882338-72C1-400E-91EC-BDFB0D8EB1FE}" presName="childText" presStyleLbl="conFgAcc1" presStyleIdx="4" presStyleCnt="6">
        <dgm:presLayoutVars>
          <dgm:bulletEnabled val="1"/>
        </dgm:presLayoutVars>
      </dgm:prSet>
      <dgm:spPr/>
    </dgm:pt>
    <dgm:pt modelId="{2A7E1EEB-8BAA-4862-B78E-FE7E4B3F5562}" type="pres">
      <dgm:prSet presAssocID="{55F2824C-084A-421A-A30E-44E2D06E2727}" presName="spaceBetweenRectangles" presStyleCnt="0"/>
      <dgm:spPr/>
    </dgm:pt>
    <dgm:pt modelId="{3834D1C4-E84E-4FD8-8E4D-9B91A60F5803}" type="pres">
      <dgm:prSet presAssocID="{22834836-DA71-4B58-8344-B51DAEB47167}" presName="parentLin" presStyleCnt="0"/>
      <dgm:spPr/>
    </dgm:pt>
    <dgm:pt modelId="{30000B25-0F41-404B-89E7-A20EAF4A162A}" type="pres">
      <dgm:prSet presAssocID="{22834836-DA71-4B58-8344-B51DAEB47167}" presName="parentLeftMargin" presStyleLbl="node1" presStyleIdx="4" presStyleCnt="6"/>
      <dgm:spPr/>
    </dgm:pt>
    <dgm:pt modelId="{A37F2544-482D-4998-89F0-47A110A8235F}" type="pres">
      <dgm:prSet presAssocID="{22834836-DA71-4B58-8344-B51DAEB47167}" presName="parentText" presStyleLbl="node1" presStyleIdx="5" presStyleCnt="6">
        <dgm:presLayoutVars>
          <dgm:chMax val="0"/>
          <dgm:bulletEnabled val="1"/>
        </dgm:presLayoutVars>
      </dgm:prSet>
      <dgm:spPr/>
    </dgm:pt>
    <dgm:pt modelId="{1DCDAE81-2562-43A1-A98F-E59311EE2002}" type="pres">
      <dgm:prSet presAssocID="{22834836-DA71-4B58-8344-B51DAEB47167}" presName="negativeSpace" presStyleCnt="0"/>
      <dgm:spPr/>
    </dgm:pt>
    <dgm:pt modelId="{D7F23EA6-7C5A-4E51-B940-42CD6E182CA9}" type="pres">
      <dgm:prSet presAssocID="{22834836-DA71-4B58-8344-B51DAEB47167}" presName="childText" presStyleLbl="conFgAcc1" presStyleIdx="5" presStyleCnt="6">
        <dgm:presLayoutVars>
          <dgm:bulletEnabled val="1"/>
        </dgm:presLayoutVars>
      </dgm:prSet>
      <dgm:spPr/>
    </dgm:pt>
  </dgm:ptLst>
  <dgm:cxnLst>
    <dgm:cxn modelId="{50962513-D322-411C-AAC7-81C67C92A877}" type="presOf" srcId="{94F62857-A0C1-4874-AC24-968621EBB833}" destId="{3E52C93B-9282-4134-8012-5F8A094CF180}" srcOrd="0" destOrd="0" presId="urn:microsoft.com/office/officeart/2005/8/layout/list1"/>
    <dgm:cxn modelId="{830F7D23-3154-4F59-908D-AF63808FBB01}" type="presOf" srcId="{063C1FB4-C547-48C9-A4FE-715A454D945F}" destId="{1BD5E26D-6634-41EB-8C24-99C40B56B39D}" srcOrd="0" destOrd="0" presId="urn:microsoft.com/office/officeart/2005/8/layout/list1"/>
    <dgm:cxn modelId="{85A88E29-BF65-406D-BD52-FF6F206E7A8C}" type="presOf" srcId="{22834836-DA71-4B58-8344-B51DAEB47167}" destId="{30000B25-0F41-404B-89E7-A20EAF4A162A}" srcOrd="0" destOrd="0" presId="urn:microsoft.com/office/officeart/2005/8/layout/list1"/>
    <dgm:cxn modelId="{D1A1CA32-CA68-4043-B3DC-850F85B78BCB}" srcId="{063C1FB4-C547-48C9-A4FE-715A454D945F}" destId="{903D98B2-CD5E-4CE7-AF34-91DA43895997}" srcOrd="0" destOrd="0" parTransId="{9F894CE3-3157-4EBB-BA1A-91C250BAA17D}" sibTransId="{5473C644-6BF1-45B8-A531-ACFFD97B4CFB}"/>
    <dgm:cxn modelId="{B45C7F61-A8E1-4578-B3FB-797528D060D2}" type="presOf" srcId="{758DB414-A150-4108-ADD4-EF21A46FFE6D}" destId="{7277BF2B-5F9E-4354-95D8-63B19457FDE0}" srcOrd="0" destOrd="0" presId="urn:microsoft.com/office/officeart/2005/8/layout/list1"/>
    <dgm:cxn modelId="{070EAF47-D6F0-4840-A29A-03304BC3A3F3}" srcId="{063C1FB4-C547-48C9-A4FE-715A454D945F}" destId="{22834836-DA71-4B58-8344-B51DAEB47167}" srcOrd="5" destOrd="0" parTransId="{D50D6CCF-C26F-4CAC-8DBB-CF7F817CE57F}" sibTransId="{849CE93C-9499-4F82-B5D8-7ACB0DA2B248}"/>
    <dgm:cxn modelId="{85004A6B-3F71-488E-B612-B80B208DAF3B}" type="presOf" srcId="{22834836-DA71-4B58-8344-B51DAEB47167}" destId="{A37F2544-482D-4998-89F0-47A110A8235F}" srcOrd="1" destOrd="0" presId="urn:microsoft.com/office/officeart/2005/8/layout/list1"/>
    <dgm:cxn modelId="{C5177C51-C3F2-4F7F-834D-853DC2EF7EBA}" type="presOf" srcId="{903D98B2-CD5E-4CE7-AF34-91DA43895997}" destId="{6695077B-8AF9-4859-85D6-90340FDEF175}" srcOrd="1" destOrd="0" presId="urn:microsoft.com/office/officeart/2005/8/layout/list1"/>
    <dgm:cxn modelId="{B33D4077-5247-4C11-80FA-A17AC367ACA4}" type="presOf" srcId="{758DB414-A150-4108-ADD4-EF21A46FFE6D}" destId="{D310F314-9827-4CC2-A845-CA83FEAB4C20}" srcOrd="1" destOrd="0" presId="urn:microsoft.com/office/officeart/2005/8/layout/list1"/>
    <dgm:cxn modelId="{6A548B8A-1261-482D-9C4A-B9FBF77957E8}" srcId="{063C1FB4-C547-48C9-A4FE-715A454D945F}" destId="{4ED386E5-EB25-4C17-AF21-6A1DE6B58274}" srcOrd="1" destOrd="0" parTransId="{CA36C0C5-DE60-4249-AA8D-3F1F28D43321}" sibTransId="{0078818C-B67F-46E9-9444-3FFD3CD18561}"/>
    <dgm:cxn modelId="{E6E94898-078C-42CC-B6A6-A52E0960CE15}" type="presOf" srcId="{4ED386E5-EB25-4C17-AF21-6A1DE6B58274}" destId="{FE566E4D-745F-4C74-A9A0-8E78C83D68B6}" srcOrd="1" destOrd="0" presId="urn:microsoft.com/office/officeart/2005/8/layout/list1"/>
    <dgm:cxn modelId="{8062459A-3444-4A82-B654-7AED26C3F4B5}" type="presOf" srcId="{4ED386E5-EB25-4C17-AF21-6A1DE6B58274}" destId="{DCBC1192-BCDC-45F9-9656-738CF0DEFADB}" srcOrd="0" destOrd="0" presId="urn:microsoft.com/office/officeart/2005/8/layout/list1"/>
    <dgm:cxn modelId="{A1A4349F-369E-41B4-8948-492BD4B8C43E}" type="presOf" srcId="{54882338-72C1-400E-91EC-BDFB0D8EB1FE}" destId="{401EEC51-7E2A-49C3-A1F5-870B839CBB8A}" srcOrd="0" destOrd="0" presId="urn:microsoft.com/office/officeart/2005/8/layout/list1"/>
    <dgm:cxn modelId="{DB2A739F-0598-4D77-901A-2469A54DF728}" srcId="{063C1FB4-C547-48C9-A4FE-715A454D945F}" destId="{54882338-72C1-400E-91EC-BDFB0D8EB1FE}" srcOrd="4" destOrd="0" parTransId="{4366D1AF-5500-49E3-8FB9-3CEDF452331E}" sibTransId="{55F2824C-084A-421A-A30E-44E2D06E2727}"/>
    <dgm:cxn modelId="{457EEAA9-38BF-4969-9FF3-F3A45726070C}" srcId="{063C1FB4-C547-48C9-A4FE-715A454D945F}" destId="{758DB414-A150-4108-ADD4-EF21A46FFE6D}" srcOrd="2" destOrd="0" parTransId="{9E720D1A-1A7B-4803-BD8C-DF3039B3CB61}" sibTransId="{38697118-4772-4A9E-8075-FAEB989427EA}"/>
    <dgm:cxn modelId="{025FEBD1-55B3-465C-85FA-91D5D4251C83}" srcId="{063C1FB4-C547-48C9-A4FE-715A454D945F}" destId="{94F62857-A0C1-4874-AC24-968621EBB833}" srcOrd="3" destOrd="0" parTransId="{E8BA3195-B353-48C7-AC2C-1F4CF9B1F921}" sibTransId="{D626C300-CFCF-4118-8C78-FCDC1C6D6BD3}"/>
    <dgm:cxn modelId="{CCBDF8E0-4940-424F-B5B7-FCEC34BF644C}" type="presOf" srcId="{54882338-72C1-400E-91EC-BDFB0D8EB1FE}" destId="{04AEAA8A-D80A-405F-A7CA-D93BCA65C169}" srcOrd="1" destOrd="0" presId="urn:microsoft.com/office/officeart/2005/8/layout/list1"/>
    <dgm:cxn modelId="{6FF50AEC-28DA-4B60-8C50-89E03A204484}" type="presOf" srcId="{903D98B2-CD5E-4CE7-AF34-91DA43895997}" destId="{B01166CF-4AC3-4F33-A253-DAC8124CFFC7}" srcOrd="0" destOrd="0" presId="urn:microsoft.com/office/officeart/2005/8/layout/list1"/>
    <dgm:cxn modelId="{BB315BFD-9A29-468A-9D77-2DD378CE063C}" type="presOf" srcId="{94F62857-A0C1-4874-AC24-968621EBB833}" destId="{96C571C1-69B4-4691-A7F8-B79DDE6A9E40}" srcOrd="1" destOrd="0" presId="urn:microsoft.com/office/officeart/2005/8/layout/list1"/>
    <dgm:cxn modelId="{FB0FE160-4143-4FCC-B33F-2CB26185306B}" type="presParOf" srcId="{1BD5E26D-6634-41EB-8C24-99C40B56B39D}" destId="{973C2068-DED7-49B3-825D-E1436ABA2551}" srcOrd="0" destOrd="0" presId="urn:microsoft.com/office/officeart/2005/8/layout/list1"/>
    <dgm:cxn modelId="{15BDDC95-CBAC-4E14-86E9-AED6C8E686E9}" type="presParOf" srcId="{973C2068-DED7-49B3-825D-E1436ABA2551}" destId="{B01166CF-4AC3-4F33-A253-DAC8124CFFC7}" srcOrd="0" destOrd="0" presId="urn:microsoft.com/office/officeart/2005/8/layout/list1"/>
    <dgm:cxn modelId="{CE1A7585-6402-4AE0-BCFD-AD849F603503}" type="presParOf" srcId="{973C2068-DED7-49B3-825D-E1436ABA2551}" destId="{6695077B-8AF9-4859-85D6-90340FDEF175}" srcOrd="1" destOrd="0" presId="urn:microsoft.com/office/officeart/2005/8/layout/list1"/>
    <dgm:cxn modelId="{B549EB94-D6FD-4F34-B78C-E07A6528A877}" type="presParOf" srcId="{1BD5E26D-6634-41EB-8C24-99C40B56B39D}" destId="{1692FD16-CE35-42FE-961D-607D19345671}" srcOrd="1" destOrd="0" presId="urn:microsoft.com/office/officeart/2005/8/layout/list1"/>
    <dgm:cxn modelId="{64697251-DFC5-435B-8459-DD29CA5C99A1}" type="presParOf" srcId="{1BD5E26D-6634-41EB-8C24-99C40B56B39D}" destId="{3F6CA5BB-0AAF-46B9-B05C-E0E407F86A12}" srcOrd="2" destOrd="0" presId="urn:microsoft.com/office/officeart/2005/8/layout/list1"/>
    <dgm:cxn modelId="{5290B9FD-EB35-46F9-A32D-626DD8484C67}" type="presParOf" srcId="{1BD5E26D-6634-41EB-8C24-99C40B56B39D}" destId="{1BD6EC57-3C92-44AE-903F-210A8C9BB42B}" srcOrd="3" destOrd="0" presId="urn:microsoft.com/office/officeart/2005/8/layout/list1"/>
    <dgm:cxn modelId="{E46FC170-9DCC-40F6-B0E3-EFBB034F52AC}" type="presParOf" srcId="{1BD5E26D-6634-41EB-8C24-99C40B56B39D}" destId="{46BEC17F-7E83-457F-B8C9-6F5A1C037938}" srcOrd="4" destOrd="0" presId="urn:microsoft.com/office/officeart/2005/8/layout/list1"/>
    <dgm:cxn modelId="{714A3140-1611-4D8A-8A63-A9932A5848FF}" type="presParOf" srcId="{46BEC17F-7E83-457F-B8C9-6F5A1C037938}" destId="{DCBC1192-BCDC-45F9-9656-738CF0DEFADB}" srcOrd="0" destOrd="0" presId="urn:microsoft.com/office/officeart/2005/8/layout/list1"/>
    <dgm:cxn modelId="{78B9E16C-75B6-4C87-A388-9E7873D81395}" type="presParOf" srcId="{46BEC17F-7E83-457F-B8C9-6F5A1C037938}" destId="{FE566E4D-745F-4C74-A9A0-8E78C83D68B6}" srcOrd="1" destOrd="0" presId="urn:microsoft.com/office/officeart/2005/8/layout/list1"/>
    <dgm:cxn modelId="{D4E968D6-4DEC-4A04-910E-59D7E48CAE11}" type="presParOf" srcId="{1BD5E26D-6634-41EB-8C24-99C40B56B39D}" destId="{56AF4AEB-7FC4-4983-8D86-E39A15A4288A}" srcOrd="5" destOrd="0" presId="urn:microsoft.com/office/officeart/2005/8/layout/list1"/>
    <dgm:cxn modelId="{EC5BD856-BFD7-47EC-B363-860486CCDDFB}" type="presParOf" srcId="{1BD5E26D-6634-41EB-8C24-99C40B56B39D}" destId="{54E58FBB-8ACB-4142-9DB0-546519C3B517}" srcOrd="6" destOrd="0" presId="urn:microsoft.com/office/officeart/2005/8/layout/list1"/>
    <dgm:cxn modelId="{55BF10F0-BF19-4336-818B-99A885D04431}" type="presParOf" srcId="{1BD5E26D-6634-41EB-8C24-99C40B56B39D}" destId="{8D4B315F-CCF5-4A56-B0B8-3C9FB145D06F}" srcOrd="7" destOrd="0" presId="urn:microsoft.com/office/officeart/2005/8/layout/list1"/>
    <dgm:cxn modelId="{2A4122DE-8539-413B-9656-10400913F1C7}" type="presParOf" srcId="{1BD5E26D-6634-41EB-8C24-99C40B56B39D}" destId="{D612231D-5165-4817-80CA-FBB4A1F6FB3D}" srcOrd="8" destOrd="0" presId="urn:microsoft.com/office/officeart/2005/8/layout/list1"/>
    <dgm:cxn modelId="{D1F0EBE6-3D82-411A-AE0E-99EE2E917DDA}" type="presParOf" srcId="{D612231D-5165-4817-80CA-FBB4A1F6FB3D}" destId="{7277BF2B-5F9E-4354-95D8-63B19457FDE0}" srcOrd="0" destOrd="0" presId="urn:microsoft.com/office/officeart/2005/8/layout/list1"/>
    <dgm:cxn modelId="{30B32B55-F385-43C2-AB83-D6A6514323B6}" type="presParOf" srcId="{D612231D-5165-4817-80CA-FBB4A1F6FB3D}" destId="{D310F314-9827-4CC2-A845-CA83FEAB4C20}" srcOrd="1" destOrd="0" presId="urn:microsoft.com/office/officeart/2005/8/layout/list1"/>
    <dgm:cxn modelId="{075430F0-4698-4805-B3C7-BA8CBDA979B8}" type="presParOf" srcId="{1BD5E26D-6634-41EB-8C24-99C40B56B39D}" destId="{73AC449C-AA9E-45AE-A218-990EDE8C972A}" srcOrd="9" destOrd="0" presId="urn:microsoft.com/office/officeart/2005/8/layout/list1"/>
    <dgm:cxn modelId="{8C9BE4DE-11FC-42BE-ACFD-3C378A4CCCA7}" type="presParOf" srcId="{1BD5E26D-6634-41EB-8C24-99C40B56B39D}" destId="{608B89F5-5FD2-449B-B280-131D66CDC885}" srcOrd="10" destOrd="0" presId="urn:microsoft.com/office/officeart/2005/8/layout/list1"/>
    <dgm:cxn modelId="{39721808-BAAE-4C49-AD79-8B77B091514B}" type="presParOf" srcId="{1BD5E26D-6634-41EB-8C24-99C40B56B39D}" destId="{7A78B36F-81AD-498A-9500-3C6C7F4CF655}" srcOrd="11" destOrd="0" presId="urn:microsoft.com/office/officeart/2005/8/layout/list1"/>
    <dgm:cxn modelId="{E4A0B467-0640-47ED-B9F8-B09750595E7C}" type="presParOf" srcId="{1BD5E26D-6634-41EB-8C24-99C40B56B39D}" destId="{4639BABA-DB05-499A-BA73-E45A2AA8A876}" srcOrd="12" destOrd="0" presId="urn:microsoft.com/office/officeart/2005/8/layout/list1"/>
    <dgm:cxn modelId="{753FD7F7-AF24-40CC-8C6D-BCB2BA65BD1A}" type="presParOf" srcId="{4639BABA-DB05-499A-BA73-E45A2AA8A876}" destId="{3E52C93B-9282-4134-8012-5F8A094CF180}" srcOrd="0" destOrd="0" presId="urn:microsoft.com/office/officeart/2005/8/layout/list1"/>
    <dgm:cxn modelId="{C2D23E5A-F0FB-4C5F-89B6-01E8E308F6AF}" type="presParOf" srcId="{4639BABA-DB05-499A-BA73-E45A2AA8A876}" destId="{96C571C1-69B4-4691-A7F8-B79DDE6A9E40}" srcOrd="1" destOrd="0" presId="urn:microsoft.com/office/officeart/2005/8/layout/list1"/>
    <dgm:cxn modelId="{C6F814AF-EC44-43AF-9AE1-F8FA1E230ED4}" type="presParOf" srcId="{1BD5E26D-6634-41EB-8C24-99C40B56B39D}" destId="{8ACE9F31-4FFC-4A26-8431-DF1187BF04C3}" srcOrd="13" destOrd="0" presId="urn:microsoft.com/office/officeart/2005/8/layout/list1"/>
    <dgm:cxn modelId="{AFB430DC-3302-4700-9866-50B0C4E1D918}" type="presParOf" srcId="{1BD5E26D-6634-41EB-8C24-99C40B56B39D}" destId="{80D6377B-8C50-4FEC-9B4B-004DBC3A651A}" srcOrd="14" destOrd="0" presId="urn:microsoft.com/office/officeart/2005/8/layout/list1"/>
    <dgm:cxn modelId="{2109A884-BB33-41D5-A492-2D3226F758C7}" type="presParOf" srcId="{1BD5E26D-6634-41EB-8C24-99C40B56B39D}" destId="{1075A49D-86B3-4EA9-A0DF-06F60D212C48}" srcOrd="15" destOrd="0" presId="urn:microsoft.com/office/officeart/2005/8/layout/list1"/>
    <dgm:cxn modelId="{257A14EC-3329-4C35-9A54-A705188E5185}" type="presParOf" srcId="{1BD5E26D-6634-41EB-8C24-99C40B56B39D}" destId="{B0D26888-7660-4EBF-8CF7-E2FD3238C625}" srcOrd="16" destOrd="0" presId="urn:microsoft.com/office/officeart/2005/8/layout/list1"/>
    <dgm:cxn modelId="{DA8352A5-445B-4A4A-858E-4B4ECB3B38DC}" type="presParOf" srcId="{B0D26888-7660-4EBF-8CF7-E2FD3238C625}" destId="{401EEC51-7E2A-49C3-A1F5-870B839CBB8A}" srcOrd="0" destOrd="0" presId="urn:microsoft.com/office/officeart/2005/8/layout/list1"/>
    <dgm:cxn modelId="{306B85C4-6249-452B-93E2-34967298F1FA}" type="presParOf" srcId="{B0D26888-7660-4EBF-8CF7-E2FD3238C625}" destId="{04AEAA8A-D80A-405F-A7CA-D93BCA65C169}" srcOrd="1" destOrd="0" presId="urn:microsoft.com/office/officeart/2005/8/layout/list1"/>
    <dgm:cxn modelId="{6C2FEC2C-DA11-4631-A2FD-5902226E1425}" type="presParOf" srcId="{1BD5E26D-6634-41EB-8C24-99C40B56B39D}" destId="{C4A53BA0-ADD2-4D08-9E9D-47909B0579FD}" srcOrd="17" destOrd="0" presId="urn:microsoft.com/office/officeart/2005/8/layout/list1"/>
    <dgm:cxn modelId="{F6B202B0-3428-43DA-A340-D2C8AC0FC56E}" type="presParOf" srcId="{1BD5E26D-6634-41EB-8C24-99C40B56B39D}" destId="{6B702B93-8ACC-451C-80BF-E44322213C10}" srcOrd="18" destOrd="0" presId="urn:microsoft.com/office/officeart/2005/8/layout/list1"/>
    <dgm:cxn modelId="{111A9C05-01A5-49B7-9391-E5E0D848C3B1}" type="presParOf" srcId="{1BD5E26D-6634-41EB-8C24-99C40B56B39D}" destId="{2A7E1EEB-8BAA-4862-B78E-FE7E4B3F5562}" srcOrd="19" destOrd="0" presId="urn:microsoft.com/office/officeart/2005/8/layout/list1"/>
    <dgm:cxn modelId="{1E8531CF-5E88-4AB4-9CBA-A008E0585808}" type="presParOf" srcId="{1BD5E26D-6634-41EB-8C24-99C40B56B39D}" destId="{3834D1C4-E84E-4FD8-8E4D-9B91A60F5803}" srcOrd="20" destOrd="0" presId="urn:microsoft.com/office/officeart/2005/8/layout/list1"/>
    <dgm:cxn modelId="{D325F817-22F6-481C-9D59-0FCCB233299D}" type="presParOf" srcId="{3834D1C4-E84E-4FD8-8E4D-9B91A60F5803}" destId="{30000B25-0F41-404B-89E7-A20EAF4A162A}" srcOrd="0" destOrd="0" presId="urn:microsoft.com/office/officeart/2005/8/layout/list1"/>
    <dgm:cxn modelId="{5D368D78-08F5-4736-9BA4-0BC635066EE5}" type="presParOf" srcId="{3834D1C4-E84E-4FD8-8E4D-9B91A60F5803}" destId="{A37F2544-482D-4998-89F0-47A110A8235F}" srcOrd="1" destOrd="0" presId="urn:microsoft.com/office/officeart/2005/8/layout/list1"/>
    <dgm:cxn modelId="{17D1F694-3D2B-4198-9E7E-035C003191FC}" type="presParOf" srcId="{1BD5E26D-6634-41EB-8C24-99C40B56B39D}" destId="{1DCDAE81-2562-43A1-A98F-E59311EE2002}" srcOrd="21" destOrd="0" presId="urn:microsoft.com/office/officeart/2005/8/layout/list1"/>
    <dgm:cxn modelId="{682812CB-54CB-4640-90F0-E664CA9E1DB0}" type="presParOf" srcId="{1BD5E26D-6634-41EB-8C24-99C40B56B39D}" destId="{D7F23EA6-7C5A-4E51-B940-42CD6E182CA9}"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BBE867-58BB-438F-A8C3-58EA35B0F126}" type="doc">
      <dgm:prSet loTypeId="urn:microsoft.com/office/officeart/2005/8/layout/default" loCatId="list" qsTypeId="urn:microsoft.com/office/officeart/2005/8/quickstyle/simple1" qsCatId="simple" csTypeId="urn:microsoft.com/office/officeart/2005/8/colors/accent4_1" csCatId="accent4" phldr="1"/>
      <dgm:spPr/>
      <dgm:t>
        <a:bodyPr/>
        <a:lstStyle/>
        <a:p>
          <a:endParaRPr lang="en-GB"/>
        </a:p>
      </dgm:t>
    </dgm:pt>
    <dgm:pt modelId="{5A2D77AE-CBD4-4192-838E-8D4BD1FB9383}">
      <dgm:prSet phldrT="[Text]" phldr="0" custT="0"/>
      <dgm:spPr/>
      <dgm:t>
        <a:bodyPr/>
        <a:lstStyle/>
        <a:p>
          <a:pPr rtl="0"/>
          <a:r>
            <a:rPr lang="en-GB">
              <a:solidFill>
                <a:schemeClr val="tx1"/>
              </a:solidFill>
              <a:latin typeface="Arial"/>
              <a:cs typeface="Arial"/>
            </a:rPr>
            <a:t>Proactively Share Information</a:t>
          </a:r>
        </a:p>
      </dgm:t>
    </dgm:pt>
    <dgm:pt modelId="{D5101016-0488-4A9C-91F0-4667448F29C4}" type="parTrans" cxnId="{BBAFC90C-A1B6-4A9F-A706-737C4193E501}">
      <dgm:prSet/>
      <dgm:spPr/>
      <dgm:t>
        <a:bodyPr/>
        <a:lstStyle/>
        <a:p>
          <a:endParaRPr lang="en-GB"/>
        </a:p>
      </dgm:t>
    </dgm:pt>
    <dgm:pt modelId="{5C64950D-5713-44F2-8D69-88665D88DBBD}" type="sibTrans" cxnId="{BBAFC90C-A1B6-4A9F-A706-737C4193E501}">
      <dgm:prSet/>
      <dgm:spPr/>
      <dgm:t>
        <a:bodyPr/>
        <a:lstStyle/>
        <a:p>
          <a:endParaRPr lang="en-GB"/>
        </a:p>
      </dgm:t>
    </dgm:pt>
    <dgm:pt modelId="{48FA7E76-BDFD-457F-825B-CFDEA5E272E9}">
      <dgm:prSet phldrT="[Text]" phldr="0"/>
      <dgm:spPr/>
      <dgm:t>
        <a:bodyPr/>
        <a:lstStyle/>
        <a:p>
          <a:pPr rtl="0"/>
          <a:r>
            <a:rPr lang="en-GB">
              <a:solidFill>
                <a:schemeClr val="tx1"/>
              </a:solidFill>
              <a:latin typeface="Arial"/>
              <a:cs typeface="Arial"/>
            </a:rPr>
            <a:t>Take responsibility for sharing information to safeguard children; do not assume someone else will do it. •Act promptly on concerns about a child’s safety or welfare. </a:t>
          </a:r>
        </a:p>
      </dgm:t>
    </dgm:pt>
    <dgm:pt modelId="{6083561C-7E35-43BC-9DDC-B372AD0C07F6}" type="parTrans" cxnId="{1B2FE523-9108-4388-808E-90B93DCE9847}">
      <dgm:prSet/>
      <dgm:spPr/>
      <dgm:t>
        <a:bodyPr/>
        <a:lstStyle/>
        <a:p>
          <a:endParaRPr lang="en-GB"/>
        </a:p>
      </dgm:t>
    </dgm:pt>
    <dgm:pt modelId="{E501565E-0047-4B2E-B1A8-CA1DF9A8488C}" type="sibTrans" cxnId="{1B2FE523-9108-4388-808E-90B93DCE9847}">
      <dgm:prSet/>
      <dgm:spPr/>
      <dgm:t>
        <a:bodyPr/>
        <a:lstStyle/>
        <a:p>
          <a:endParaRPr lang="en-GB"/>
        </a:p>
      </dgm:t>
    </dgm:pt>
    <dgm:pt modelId="{193CEE38-7DF3-4ECB-AADC-872F3EC5774D}">
      <dgm:prSet phldrT="[Text]" phldr="0"/>
      <dgm:spPr/>
      <dgm:t>
        <a:bodyPr/>
        <a:lstStyle/>
        <a:p>
          <a:pPr rtl="0"/>
          <a:r>
            <a:rPr lang="en-GB">
              <a:solidFill>
                <a:schemeClr val="tx1"/>
              </a:solidFill>
              <a:latin typeface="Arial"/>
              <a:cs typeface="Arial"/>
            </a:rPr>
            <a:t>Follow Local Procedures </a:t>
          </a:r>
        </a:p>
      </dgm:t>
    </dgm:pt>
    <dgm:pt modelId="{9DBD69E1-D3FE-4BF2-AD11-A8B8F7068F5C}" type="parTrans" cxnId="{2BD27E6D-4649-484B-B15A-1D829AF5BB5D}">
      <dgm:prSet/>
      <dgm:spPr/>
      <dgm:t>
        <a:bodyPr/>
        <a:lstStyle/>
        <a:p>
          <a:endParaRPr lang="en-GB"/>
        </a:p>
      </dgm:t>
    </dgm:pt>
    <dgm:pt modelId="{41D00CF1-3D70-4C3E-BE17-B0FA1684069B}" type="sibTrans" cxnId="{2BD27E6D-4649-484B-B15A-1D829AF5BB5D}">
      <dgm:prSet/>
      <dgm:spPr/>
      <dgm:t>
        <a:bodyPr/>
        <a:lstStyle/>
        <a:p>
          <a:endParaRPr lang="en-GB"/>
        </a:p>
      </dgm:t>
    </dgm:pt>
    <dgm:pt modelId="{EEA85AD8-47E6-4EE2-A4E2-C60B4814F0CA}">
      <dgm:prSet phldr="0"/>
      <dgm:spPr/>
      <dgm:t>
        <a:bodyPr/>
        <a:lstStyle/>
        <a:p>
          <a:pPr rtl="0"/>
          <a:r>
            <a:rPr lang="en-GB">
              <a:solidFill>
                <a:schemeClr val="tx1"/>
              </a:solidFill>
              <a:latin typeface="Arial"/>
              <a:cs typeface="Arial"/>
            </a:rPr>
            <a:t>Adhere to local safeguarding policies and processes for sharing information securely and effectively</a:t>
          </a:r>
        </a:p>
      </dgm:t>
    </dgm:pt>
    <dgm:pt modelId="{65755BBA-8966-441C-A7B4-9C661996C55F}" type="parTrans" cxnId="{30C0DFE2-6B51-4432-8920-4BA04E69C48D}">
      <dgm:prSet/>
      <dgm:spPr/>
      <dgm:t>
        <a:bodyPr/>
        <a:lstStyle/>
        <a:p>
          <a:endParaRPr lang="en-GB"/>
        </a:p>
      </dgm:t>
    </dgm:pt>
    <dgm:pt modelId="{26AEEA47-2845-49A2-B807-77C41300A410}" type="sibTrans" cxnId="{30C0DFE2-6B51-4432-8920-4BA04E69C48D}">
      <dgm:prSet/>
      <dgm:spPr/>
      <dgm:t>
        <a:bodyPr/>
        <a:lstStyle/>
        <a:p>
          <a:endParaRPr lang="en-GB"/>
        </a:p>
      </dgm:t>
    </dgm:pt>
    <dgm:pt modelId="{952378CF-E4C0-47FD-9A9D-8D8C5388E04C}">
      <dgm:prSet phldr="0"/>
      <dgm:spPr/>
      <dgm:t>
        <a:bodyPr/>
        <a:lstStyle/>
        <a:p>
          <a:pPr rtl="0"/>
          <a:r>
            <a:rPr lang="en-GB">
              <a:solidFill>
                <a:schemeClr val="tx1"/>
              </a:solidFill>
              <a:latin typeface="Arial"/>
              <a:cs typeface="Arial"/>
            </a:rPr>
            <a:t>Use Professional Judgement</a:t>
          </a:r>
        </a:p>
      </dgm:t>
    </dgm:pt>
    <dgm:pt modelId="{C9D45564-D226-45FB-AD28-E2C7AF1E2A4C}" type="parTrans" cxnId="{FBAF303D-38E8-42E3-8536-10E396584141}">
      <dgm:prSet/>
      <dgm:spPr/>
      <dgm:t>
        <a:bodyPr/>
        <a:lstStyle/>
        <a:p>
          <a:endParaRPr lang="en-GB"/>
        </a:p>
      </dgm:t>
    </dgm:pt>
    <dgm:pt modelId="{E838FF38-A369-4AA3-918F-A631C579CC2D}" type="sibTrans" cxnId="{FBAF303D-38E8-42E3-8536-10E396584141}">
      <dgm:prSet/>
      <dgm:spPr/>
      <dgm:t>
        <a:bodyPr/>
        <a:lstStyle/>
        <a:p>
          <a:endParaRPr lang="en-GB"/>
        </a:p>
      </dgm:t>
    </dgm:pt>
    <dgm:pt modelId="{195BDC86-F26F-42EF-B812-C4577CE8D36E}">
      <dgm:prSet phldr="0"/>
      <dgm:spPr/>
      <dgm:t>
        <a:bodyPr/>
        <a:lstStyle/>
        <a:p>
          <a:pPr rtl="0"/>
          <a:r>
            <a:rPr lang="en-GB">
              <a:solidFill>
                <a:schemeClr val="tx1"/>
              </a:solidFill>
              <a:latin typeface="Arial"/>
              <a:cs typeface="Arial"/>
            </a:rPr>
            <a:t>Make decisions about what information to share on a case-by-case basis, ensuring it is necessary, proportionate, and relevant</a:t>
          </a:r>
        </a:p>
      </dgm:t>
    </dgm:pt>
    <dgm:pt modelId="{99A2C8FB-8E25-406A-AABB-F1D2A65E5B54}" type="parTrans" cxnId="{AD77DCD1-3DC5-4A48-99F1-FDC9ED51DA67}">
      <dgm:prSet/>
      <dgm:spPr/>
      <dgm:t>
        <a:bodyPr/>
        <a:lstStyle/>
        <a:p>
          <a:endParaRPr lang="en-GB"/>
        </a:p>
      </dgm:t>
    </dgm:pt>
    <dgm:pt modelId="{D66303AA-9770-4809-9514-3B2ED93155D4}" type="sibTrans" cxnId="{AD77DCD1-3DC5-4A48-99F1-FDC9ED51DA67}">
      <dgm:prSet/>
      <dgm:spPr/>
      <dgm:t>
        <a:bodyPr/>
        <a:lstStyle/>
        <a:p>
          <a:endParaRPr lang="en-GB"/>
        </a:p>
      </dgm:t>
    </dgm:pt>
    <dgm:pt modelId="{1E432504-652C-4CED-B950-2F410753312A}">
      <dgm:prSet phldr="0"/>
      <dgm:spPr/>
      <dgm:t>
        <a:bodyPr/>
        <a:lstStyle/>
        <a:p>
          <a:pPr rtl="0"/>
          <a:r>
            <a:rPr lang="en-GB">
              <a:solidFill>
                <a:schemeClr val="tx1"/>
              </a:solidFill>
              <a:latin typeface="Arial"/>
              <a:cs typeface="Arial"/>
            </a:rPr>
            <a:t>Seek Advice When Uncertain</a:t>
          </a:r>
        </a:p>
      </dgm:t>
    </dgm:pt>
    <dgm:pt modelId="{F0C6E364-3053-4CB7-BE15-7FDF6DE9567C}" type="parTrans" cxnId="{FBA95615-B226-4B74-89C5-4F26F1AAA2F5}">
      <dgm:prSet/>
      <dgm:spPr/>
      <dgm:t>
        <a:bodyPr/>
        <a:lstStyle/>
        <a:p>
          <a:endParaRPr lang="en-GB"/>
        </a:p>
      </dgm:t>
    </dgm:pt>
    <dgm:pt modelId="{AB880E1F-E4A4-4FA0-B09D-5425BEE691B8}" type="sibTrans" cxnId="{FBA95615-B226-4B74-89C5-4F26F1AAA2F5}">
      <dgm:prSet/>
      <dgm:spPr/>
      <dgm:t>
        <a:bodyPr/>
        <a:lstStyle/>
        <a:p>
          <a:endParaRPr lang="en-GB"/>
        </a:p>
      </dgm:t>
    </dgm:pt>
    <dgm:pt modelId="{A01899D7-6978-454C-A631-2C543460E487}">
      <dgm:prSet phldr="0"/>
      <dgm:spPr/>
      <dgm:t>
        <a:bodyPr/>
        <a:lstStyle/>
        <a:p>
          <a:pPr rtl="0"/>
          <a:r>
            <a:rPr lang="en-GB">
              <a:solidFill>
                <a:schemeClr val="tx1"/>
              </a:solidFill>
              <a:latin typeface="Arial"/>
              <a:cs typeface="Arial"/>
            </a:rPr>
            <a:t>Be Transparent When Safe</a:t>
          </a:r>
        </a:p>
      </dgm:t>
    </dgm:pt>
    <dgm:pt modelId="{A35FA619-1ABF-4AB8-BA4D-7D6C99901C78}" type="parTrans" cxnId="{D84411B7-FD29-429D-8918-3EB05FBB75D8}">
      <dgm:prSet/>
      <dgm:spPr/>
      <dgm:t>
        <a:bodyPr/>
        <a:lstStyle/>
        <a:p>
          <a:endParaRPr lang="en-GB"/>
        </a:p>
      </dgm:t>
    </dgm:pt>
    <dgm:pt modelId="{6285BC70-EA77-4F1F-995B-0049C1577192}" type="sibTrans" cxnId="{D84411B7-FD29-429D-8918-3EB05FBB75D8}">
      <dgm:prSet/>
      <dgm:spPr/>
      <dgm:t>
        <a:bodyPr/>
        <a:lstStyle/>
        <a:p>
          <a:endParaRPr lang="en-GB"/>
        </a:p>
      </dgm:t>
    </dgm:pt>
    <dgm:pt modelId="{DC02251B-919F-4EF5-B1E4-98465F92088C}">
      <dgm:prSet phldr="0"/>
      <dgm:spPr/>
      <dgm:t>
        <a:bodyPr/>
        <a:lstStyle/>
        <a:p>
          <a:pPr rtl="0"/>
          <a:r>
            <a:rPr lang="en-GB">
              <a:solidFill>
                <a:schemeClr val="tx1"/>
              </a:solidFill>
              <a:latin typeface="Arial"/>
              <a:cs typeface="Arial"/>
            </a:rPr>
            <a:t>Document Decisions</a:t>
          </a:r>
        </a:p>
      </dgm:t>
    </dgm:pt>
    <dgm:pt modelId="{3B598DE8-E741-411D-B194-AB3D6991F3B9}" type="parTrans" cxnId="{3948C05A-73C2-4104-BA54-1057A285FF4E}">
      <dgm:prSet/>
      <dgm:spPr/>
      <dgm:t>
        <a:bodyPr/>
        <a:lstStyle/>
        <a:p>
          <a:endParaRPr lang="en-GB"/>
        </a:p>
      </dgm:t>
    </dgm:pt>
    <dgm:pt modelId="{95716715-F92D-401B-AB53-99E432363870}" type="sibTrans" cxnId="{3948C05A-73C2-4104-BA54-1057A285FF4E}">
      <dgm:prSet/>
      <dgm:spPr/>
      <dgm:t>
        <a:bodyPr/>
        <a:lstStyle/>
        <a:p>
          <a:endParaRPr lang="en-GB"/>
        </a:p>
      </dgm:t>
    </dgm:pt>
    <dgm:pt modelId="{0B17BD6C-0469-4546-AC7F-B21163652BC8}">
      <dgm:prSet phldr="0"/>
      <dgm:spPr/>
      <dgm:t>
        <a:bodyPr/>
        <a:lstStyle/>
        <a:p>
          <a:pPr rtl="0"/>
          <a:r>
            <a:rPr lang="en-GB">
              <a:solidFill>
                <a:schemeClr val="tx1"/>
              </a:solidFill>
              <a:latin typeface="Arial"/>
              <a:cs typeface="Arial"/>
            </a:rPr>
            <a:t>Collaborate Across Agencies</a:t>
          </a:r>
        </a:p>
      </dgm:t>
    </dgm:pt>
    <dgm:pt modelId="{343EC15B-3D9F-41EF-BA8D-904DE4DE0BEF}" type="parTrans" cxnId="{5D48218D-1A0A-48D4-BC5F-EEE28EBC3A44}">
      <dgm:prSet/>
      <dgm:spPr/>
      <dgm:t>
        <a:bodyPr/>
        <a:lstStyle/>
        <a:p>
          <a:endParaRPr lang="en-GB"/>
        </a:p>
      </dgm:t>
    </dgm:pt>
    <dgm:pt modelId="{12157BAD-BB22-423E-A333-D26F8FA2ADB5}" type="sibTrans" cxnId="{5D48218D-1A0A-48D4-BC5F-EEE28EBC3A44}">
      <dgm:prSet/>
      <dgm:spPr/>
      <dgm:t>
        <a:bodyPr/>
        <a:lstStyle/>
        <a:p>
          <a:endParaRPr lang="en-GB"/>
        </a:p>
      </dgm:t>
    </dgm:pt>
    <dgm:pt modelId="{4B4F869E-E4D5-458B-8AB4-EB0D3DA6769F}">
      <dgm:prSet phldr="0"/>
      <dgm:spPr/>
      <dgm:t>
        <a:bodyPr/>
        <a:lstStyle/>
        <a:p>
          <a:pPr rtl="0"/>
          <a:r>
            <a:rPr lang="en-GB">
              <a:solidFill>
                <a:schemeClr val="tx1"/>
              </a:solidFill>
              <a:latin typeface="Arial"/>
              <a:cs typeface="Arial"/>
            </a:rPr>
            <a:t>Provide Feedback  </a:t>
          </a:r>
        </a:p>
      </dgm:t>
    </dgm:pt>
    <dgm:pt modelId="{D77C6FE8-74C5-44DC-9656-07FF8802AEC4}" type="parTrans" cxnId="{6533B54E-DF99-40EF-A422-D9DF5A697289}">
      <dgm:prSet/>
      <dgm:spPr/>
      <dgm:t>
        <a:bodyPr/>
        <a:lstStyle/>
        <a:p>
          <a:endParaRPr lang="en-GB"/>
        </a:p>
      </dgm:t>
    </dgm:pt>
    <dgm:pt modelId="{D508A094-52A1-4D6C-99C4-6446AC24962A}" type="sibTrans" cxnId="{6533B54E-DF99-40EF-A422-D9DF5A697289}">
      <dgm:prSet/>
      <dgm:spPr/>
      <dgm:t>
        <a:bodyPr/>
        <a:lstStyle/>
        <a:p>
          <a:endParaRPr lang="en-GB"/>
        </a:p>
      </dgm:t>
    </dgm:pt>
    <dgm:pt modelId="{3661E11A-98AE-46AD-A3BE-5EA3AEEB2942}">
      <dgm:prSet phldr="0"/>
      <dgm:spPr/>
      <dgm:t>
        <a:bodyPr/>
        <a:lstStyle/>
        <a:p>
          <a:pPr rtl="0"/>
          <a:r>
            <a:rPr lang="en-GB">
              <a:solidFill>
                <a:schemeClr val="tx1"/>
              </a:solidFill>
              <a:latin typeface="Arial"/>
              <a:cs typeface="Arial"/>
            </a:rPr>
            <a:t>Consult managers, safeguarding leads, data protection officers, or legal teams if unsure about sharing information</a:t>
          </a:r>
        </a:p>
      </dgm:t>
    </dgm:pt>
    <dgm:pt modelId="{C3792138-B8BE-40A1-A93E-A224CEE6270E}" type="parTrans" cxnId="{F19A0C73-362F-4BEA-B389-763594A929E7}">
      <dgm:prSet/>
      <dgm:spPr/>
      <dgm:t>
        <a:bodyPr/>
        <a:lstStyle/>
        <a:p>
          <a:endParaRPr lang="en-GB"/>
        </a:p>
      </dgm:t>
    </dgm:pt>
    <dgm:pt modelId="{8E1DA5BF-31AF-4BD3-A502-B9CC246E5078}" type="sibTrans" cxnId="{F19A0C73-362F-4BEA-B389-763594A929E7}">
      <dgm:prSet/>
      <dgm:spPr/>
      <dgm:t>
        <a:bodyPr/>
        <a:lstStyle/>
        <a:p>
          <a:endParaRPr lang="en-GB"/>
        </a:p>
      </dgm:t>
    </dgm:pt>
    <dgm:pt modelId="{CC1DFF89-20C3-4CDA-BF12-BBFE5C26CF9A}">
      <dgm:prSet phldr="0"/>
      <dgm:spPr/>
      <dgm:t>
        <a:bodyPr/>
        <a:lstStyle/>
        <a:p>
          <a:pPr rtl="0"/>
          <a:r>
            <a:rPr lang="en-GB">
              <a:solidFill>
                <a:schemeClr val="tx1"/>
              </a:solidFill>
              <a:latin typeface="Arial"/>
              <a:cs typeface="Arial"/>
            </a:rPr>
            <a:t>Inform children and families about information sharing unless it increases the risk of harm or compromises safeguarding arrangements</a:t>
          </a:r>
        </a:p>
      </dgm:t>
    </dgm:pt>
    <dgm:pt modelId="{BEB50F4D-D7A9-4D06-93A1-EF13287C3835}" type="parTrans" cxnId="{1DE278A6-A7A3-4B20-A07C-0E640244C7BE}">
      <dgm:prSet/>
      <dgm:spPr/>
      <dgm:t>
        <a:bodyPr/>
        <a:lstStyle/>
        <a:p>
          <a:endParaRPr lang="en-GB"/>
        </a:p>
      </dgm:t>
    </dgm:pt>
    <dgm:pt modelId="{340FD9E0-CD1E-40EB-9CE3-B22DF2614FD2}" type="sibTrans" cxnId="{1DE278A6-A7A3-4B20-A07C-0E640244C7BE}">
      <dgm:prSet/>
      <dgm:spPr/>
      <dgm:t>
        <a:bodyPr/>
        <a:lstStyle/>
        <a:p>
          <a:endParaRPr lang="en-GB"/>
        </a:p>
      </dgm:t>
    </dgm:pt>
    <dgm:pt modelId="{8CEEAC83-E03F-4C49-A858-3BEC03D7726F}">
      <dgm:prSet phldr="0"/>
      <dgm:spPr/>
      <dgm:t>
        <a:bodyPr/>
        <a:lstStyle/>
        <a:p>
          <a:pPr rtl="0"/>
          <a:r>
            <a:rPr lang="en-GB">
              <a:solidFill>
                <a:schemeClr val="tx1"/>
              </a:solidFill>
              <a:latin typeface="Arial"/>
              <a:cs typeface="Arial"/>
            </a:rPr>
            <a:t>Record the rationale for sharing or withholding information, including the legal basis and any objections considered</a:t>
          </a:r>
        </a:p>
      </dgm:t>
    </dgm:pt>
    <dgm:pt modelId="{A5D0D168-E58D-4174-A536-1B373FD19008}" type="parTrans" cxnId="{5C24EC42-295A-47F2-BD57-2646F6D52617}">
      <dgm:prSet/>
      <dgm:spPr/>
      <dgm:t>
        <a:bodyPr/>
        <a:lstStyle/>
        <a:p>
          <a:endParaRPr lang="en-GB"/>
        </a:p>
      </dgm:t>
    </dgm:pt>
    <dgm:pt modelId="{D7685AE4-6ABF-4E16-A451-1236A6604719}" type="sibTrans" cxnId="{5C24EC42-295A-47F2-BD57-2646F6D52617}">
      <dgm:prSet/>
      <dgm:spPr/>
      <dgm:t>
        <a:bodyPr/>
        <a:lstStyle/>
        <a:p>
          <a:endParaRPr lang="en-GB"/>
        </a:p>
      </dgm:t>
    </dgm:pt>
    <dgm:pt modelId="{BF37944B-B4F9-4868-88B2-C00F14C05068}">
      <dgm:prSet phldr="0"/>
      <dgm:spPr/>
      <dgm:t>
        <a:bodyPr/>
        <a:lstStyle/>
        <a:p>
          <a:pPr rtl="0"/>
          <a:r>
            <a:rPr lang="en-GB">
              <a:solidFill>
                <a:schemeClr val="tx1"/>
              </a:solidFill>
              <a:latin typeface="Arial"/>
              <a:cs typeface="Arial"/>
            </a:rPr>
            <a:t>Share information with colleagues outside your agency to build a fuller picture of a child’s life and risks</a:t>
          </a:r>
        </a:p>
      </dgm:t>
    </dgm:pt>
    <dgm:pt modelId="{FB6F4100-B910-4120-9BFA-4005CF0E7B20}" type="parTrans" cxnId="{B982F7BD-F623-4134-A20F-C6CF36B63E58}">
      <dgm:prSet/>
      <dgm:spPr/>
      <dgm:t>
        <a:bodyPr/>
        <a:lstStyle/>
        <a:p>
          <a:endParaRPr lang="en-GB"/>
        </a:p>
      </dgm:t>
    </dgm:pt>
    <dgm:pt modelId="{B4BB0D40-46A2-4F6D-BE0F-EB632AA12ED4}" type="sibTrans" cxnId="{B982F7BD-F623-4134-A20F-C6CF36B63E58}">
      <dgm:prSet/>
      <dgm:spPr/>
      <dgm:t>
        <a:bodyPr/>
        <a:lstStyle/>
        <a:p>
          <a:endParaRPr lang="en-GB"/>
        </a:p>
      </dgm:t>
    </dgm:pt>
    <dgm:pt modelId="{AC9DD96D-C041-4313-AA00-EEA49D6E0C70}">
      <dgm:prSet phldr="0"/>
      <dgm:spPr/>
      <dgm:t>
        <a:bodyPr/>
        <a:lstStyle/>
        <a:p>
          <a:pPr rtl="0"/>
          <a:r>
            <a:rPr lang="en-GB">
              <a:solidFill>
                <a:schemeClr val="tx1"/>
              </a:solidFill>
              <a:latin typeface="Arial"/>
              <a:cs typeface="Arial"/>
            </a:rPr>
            <a:t>Offer timely feedback to agencies or practitioners who shared information to encourage future collaboration and close the loop.</a:t>
          </a:r>
        </a:p>
      </dgm:t>
    </dgm:pt>
    <dgm:pt modelId="{6654A3A4-8BFE-4EEE-ACC7-883EAA95EF66}" type="parTrans" cxnId="{E4ACE625-4A51-4E39-B90F-AF9E36F09EF4}">
      <dgm:prSet/>
      <dgm:spPr/>
      <dgm:t>
        <a:bodyPr/>
        <a:lstStyle/>
        <a:p>
          <a:endParaRPr lang="en-GB"/>
        </a:p>
      </dgm:t>
    </dgm:pt>
    <dgm:pt modelId="{B24F2EC8-EF64-4A92-8155-5E391A452CB4}" type="sibTrans" cxnId="{E4ACE625-4A51-4E39-B90F-AF9E36F09EF4}">
      <dgm:prSet/>
      <dgm:spPr/>
      <dgm:t>
        <a:bodyPr/>
        <a:lstStyle/>
        <a:p>
          <a:endParaRPr lang="en-GB"/>
        </a:p>
      </dgm:t>
    </dgm:pt>
    <dgm:pt modelId="{D28853C8-1A95-489B-906E-524031726B96}" type="pres">
      <dgm:prSet presAssocID="{2EBBE867-58BB-438F-A8C3-58EA35B0F126}" presName="diagram" presStyleCnt="0">
        <dgm:presLayoutVars>
          <dgm:dir/>
          <dgm:resizeHandles val="exact"/>
        </dgm:presLayoutVars>
      </dgm:prSet>
      <dgm:spPr/>
    </dgm:pt>
    <dgm:pt modelId="{4F42D630-A255-4B49-9335-1C27BA39CA1F}" type="pres">
      <dgm:prSet presAssocID="{5A2D77AE-CBD4-4192-838E-8D4BD1FB9383}" presName="node" presStyleLbl="node1" presStyleIdx="0" presStyleCnt="8">
        <dgm:presLayoutVars>
          <dgm:bulletEnabled val="1"/>
        </dgm:presLayoutVars>
      </dgm:prSet>
      <dgm:spPr/>
    </dgm:pt>
    <dgm:pt modelId="{559C84ED-33FC-4364-8C22-3A2930FEEF63}" type="pres">
      <dgm:prSet presAssocID="{5C64950D-5713-44F2-8D69-88665D88DBBD}" presName="sibTrans" presStyleCnt="0"/>
      <dgm:spPr/>
    </dgm:pt>
    <dgm:pt modelId="{3A15960C-FFAF-4D4A-9167-C2C7B1DB66DE}" type="pres">
      <dgm:prSet presAssocID="{193CEE38-7DF3-4ECB-AADC-872F3EC5774D}" presName="node" presStyleLbl="node1" presStyleIdx="1" presStyleCnt="8">
        <dgm:presLayoutVars>
          <dgm:bulletEnabled val="1"/>
        </dgm:presLayoutVars>
      </dgm:prSet>
      <dgm:spPr/>
    </dgm:pt>
    <dgm:pt modelId="{46A91CE2-001C-4214-8C0A-D4585131D753}" type="pres">
      <dgm:prSet presAssocID="{41D00CF1-3D70-4C3E-BE17-B0FA1684069B}" presName="sibTrans" presStyleCnt="0"/>
      <dgm:spPr/>
    </dgm:pt>
    <dgm:pt modelId="{C1845910-33DA-4F2D-B540-B571CE948837}" type="pres">
      <dgm:prSet presAssocID="{952378CF-E4C0-47FD-9A9D-8D8C5388E04C}" presName="node" presStyleLbl="node1" presStyleIdx="2" presStyleCnt="8">
        <dgm:presLayoutVars>
          <dgm:bulletEnabled val="1"/>
        </dgm:presLayoutVars>
      </dgm:prSet>
      <dgm:spPr/>
    </dgm:pt>
    <dgm:pt modelId="{8C8B65DF-7BE0-4A01-A25D-5CEDAC643966}" type="pres">
      <dgm:prSet presAssocID="{E838FF38-A369-4AA3-918F-A631C579CC2D}" presName="sibTrans" presStyleCnt="0"/>
      <dgm:spPr/>
    </dgm:pt>
    <dgm:pt modelId="{CD7ED6F3-E6C3-4D70-9963-9EC1CA229E6D}" type="pres">
      <dgm:prSet presAssocID="{1E432504-652C-4CED-B950-2F410753312A}" presName="node" presStyleLbl="node1" presStyleIdx="3" presStyleCnt="8">
        <dgm:presLayoutVars>
          <dgm:bulletEnabled val="1"/>
        </dgm:presLayoutVars>
      </dgm:prSet>
      <dgm:spPr/>
    </dgm:pt>
    <dgm:pt modelId="{C45DA5B4-B09A-4016-A242-267534D4F16C}" type="pres">
      <dgm:prSet presAssocID="{AB880E1F-E4A4-4FA0-B09D-5425BEE691B8}" presName="sibTrans" presStyleCnt="0"/>
      <dgm:spPr/>
    </dgm:pt>
    <dgm:pt modelId="{E5827B01-4FF6-48C2-9313-41DDBE3D5CCA}" type="pres">
      <dgm:prSet presAssocID="{A01899D7-6978-454C-A631-2C543460E487}" presName="node" presStyleLbl="node1" presStyleIdx="4" presStyleCnt="8">
        <dgm:presLayoutVars>
          <dgm:bulletEnabled val="1"/>
        </dgm:presLayoutVars>
      </dgm:prSet>
      <dgm:spPr/>
    </dgm:pt>
    <dgm:pt modelId="{9C9D6E8E-6AED-4854-BABE-5A3E06683BEB}" type="pres">
      <dgm:prSet presAssocID="{6285BC70-EA77-4F1F-995B-0049C1577192}" presName="sibTrans" presStyleCnt="0"/>
      <dgm:spPr/>
    </dgm:pt>
    <dgm:pt modelId="{1D4B6E93-DA8F-4256-8F90-30459954C04D}" type="pres">
      <dgm:prSet presAssocID="{DC02251B-919F-4EF5-B1E4-98465F92088C}" presName="node" presStyleLbl="node1" presStyleIdx="5" presStyleCnt="8">
        <dgm:presLayoutVars>
          <dgm:bulletEnabled val="1"/>
        </dgm:presLayoutVars>
      </dgm:prSet>
      <dgm:spPr/>
    </dgm:pt>
    <dgm:pt modelId="{B07744E6-495A-4C87-A5D4-D5F6A61ED0DD}" type="pres">
      <dgm:prSet presAssocID="{95716715-F92D-401B-AB53-99E432363870}" presName="sibTrans" presStyleCnt="0"/>
      <dgm:spPr/>
    </dgm:pt>
    <dgm:pt modelId="{F2B101FD-86A0-4FF6-BE61-6B40A259851A}" type="pres">
      <dgm:prSet presAssocID="{0B17BD6C-0469-4546-AC7F-B21163652BC8}" presName="node" presStyleLbl="node1" presStyleIdx="6" presStyleCnt="8">
        <dgm:presLayoutVars>
          <dgm:bulletEnabled val="1"/>
        </dgm:presLayoutVars>
      </dgm:prSet>
      <dgm:spPr/>
    </dgm:pt>
    <dgm:pt modelId="{D41676F5-9449-424B-AF43-C5180DFCF18E}" type="pres">
      <dgm:prSet presAssocID="{12157BAD-BB22-423E-A333-D26F8FA2ADB5}" presName="sibTrans" presStyleCnt="0"/>
      <dgm:spPr/>
    </dgm:pt>
    <dgm:pt modelId="{4D7E8EDA-3CAE-4601-A1F0-810D9DFAE147}" type="pres">
      <dgm:prSet presAssocID="{4B4F869E-E4D5-458B-8AB4-EB0D3DA6769F}" presName="node" presStyleLbl="node1" presStyleIdx="7" presStyleCnt="8">
        <dgm:presLayoutVars>
          <dgm:bulletEnabled val="1"/>
        </dgm:presLayoutVars>
      </dgm:prSet>
      <dgm:spPr/>
    </dgm:pt>
  </dgm:ptLst>
  <dgm:cxnLst>
    <dgm:cxn modelId="{BBAFC90C-A1B6-4A9F-A706-737C4193E501}" srcId="{2EBBE867-58BB-438F-A8C3-58EA35B0F126}" destId="{5A2D77AE-CBD4-4192-838E-8D4BD1FB9383}" srcOrd="0" destOrd="0" parTransId="{D5101016-0488-4A9C-91F0-4667448F29C4}" sibTransId="{5C64950D-5713-44F2-8D69-88665D88DBBD}"/>
    <dgm:cxn modelId="{FBA95615-B226-4B74-89C5-4F26F1AAA2F5}" srcId="{2EBBE867-58BB-438F-A8C3-58EA35B0F126}" destId="{1E432504-652C-4CED-B950-2F410753312A}" srcOrd="3" destOrd="0" parTransId="{F0C6E364-3053-4CB7-BE15-7FDF6DE9567C}" sibTransId="{AB880E1F-E4A4-4FA0-B09D-5425BEE691B8}"/>
    <dgm:cxn modelId="{29FA7B1D-07DF-4372-9E7C-C4709A76F90C}" type="presOf" srcId="{193CEE38-7DF3-4ECB-AADC-872F3EC5774D}" destId="{3A15960C-FFAF-4D4A-9167-C2C7B1DB66DE}" srcOrd="0" destOrd="0" presId="urn:microsoft.com/office/officeart/2005/8/layout/default"/>
    <dgm:cxn modelId="{1B2FE523-9108-4388-808E-90B93DCE9847}" srcId="{5A2D77AE-CBD4-4192-838E-8D4BD1FB9383}" destId="{48FA7E76-BDFD-457F-825B-CFDEA5E272E9}" srcOrd="0" destOrd="0" parTransId="{6083561C-7E35-43BC-9DDC-B372AD0C07F6}" sibTransId="{E501565E-0047-4B2E-B1A8-CA1DF9A8488C}"/>
    <dgm:cxn modelId="{E4ACE625-4A51-4E39-B90F-AF9E36F09EF4}" srcId="{4B4F869E-E4D5-458B-8AB4-EB0D3DA6769F}" destId="{AC9DD96D-C041-4313-AA00-EEA49D6E0C70}" srcOrd="0" destOrd="0" parTransId="{6654A3A4-8BFE-4EEE-ACC7-883EAA95EF66}" sibTransId="{B24F2EC8-EF64-4A92-8155-5E391A452CB4}"/>
    <dgm:cxn modelId="{0BE8862A-664A-4852-A167-3CF681C8CD23}" type="presOf" srcId="{EEA85AD8-47E6-4EE2-A4E2-C60B4814F0CA}" destId="{3A15960C-FFAF-4D4A-9167-C2C7B1DB66DE}" srcOrd="0" destOrd="1" presId="urn:microsoft.com/office/officeart/2005/8/layout/default"/>
    <dgm:cxn modelId="{893D002C-23A5-4364-9529-7C00EC2C0BF5}" type="presOf" srcId="{952378CF-E4C0-47FD-9A9D-8D8C5388E04C}" destId="{C1845910-33DA-4F2D-B540-B571CE948837}" srcOrd="0" destOrd="0" presId="urn:microsoft.com/office/officeart/2005/8/layout/default"/>
    <dgm:cxn modelId="{FBAF303D-38E8-42E3-8536-10E396584141}" srcId="{2EBBE867-58BB-438F-A8C3-58EA35B0F126}" destId="{952378CF-E4C0-47FD-9A9D-8D8C5388E04C}" srcOrd="2" destOrd="0" parTransId="{C9D45564-D226-45FB-AD28-E2C7AF1E2A4C}" sibTransId="{E838FF38-A369-4AA3-918F-A631C579CC2D}"/>
    <dgm:cxn modelId="{02817E40-4824-4722-8C03-6190A06A4285}" type="presOf" srcId="{195BDC86-F26F-42EF-B812-C4577CE8D36E}" destId="{C1845910-33DA-4F2D-B540-B571CE948837}" srcOrd="0" destOrd="1" presId="urn:microsoft.com/office/officeart/2005/8/layout/default"/>
    <dgm:cxn modelId="{7787F741-80F3-4849-A0B1-AB8AA0A3F5DE}" type="presOf" srcId="{AC9DD96D-C041-4313-AA00-EEA49D6E0C70}" destId="{4D7E8EDA-3CAE-4601-A1F0-810D9DFAE147}" srcOrd="0" destOrd="1" presId="urn:microsoft.com/office/officeart/2005/8/layout/default"/>
    <dgm:cxn modelId="{5C24EC42-295A-47F2-BD57-2646F6D52617}" srcId="{DC02251B-919F-4EF5-B1E4-98465F92088C}" destId="{8CEEAC83-E03F-4C49-A858-3BEC03D7726F}" srcOrd="0" destOrd="0" parTransId="{A5D0D168-E58D-4174-A536-1B373FD19008}" sibTransId="{D7685AE4-6ABF-4E16-A451-1236A6604719}"/>
    <dgm:cxn modelId="{F9BFF865-27F6-4BFB-A293-0D4C6D5D35A3}" type="presOf" srcId="{2EBBE867-58BB-438F-A8C3-58EA35B0F126}" destId="{D28853C8-1A95-489B-906E-524031726B96}" srcOrd="0" destOrd="0" presId="urn:microsoft.com/office/officeart/2005/8/layout/default"/>
    <dgm:cxn modelId="{2BD27E6D-4649-484B-B15A-1D829AF5BB5D}" srcId="{2EBBE867-58BB-438F-A8C3-58EA35B0F126}" destId="{193CEE38-7DF3-4ECB-AADC-872F3EC5774D}" srcOrd="1" destOrd="0" parTransId="{9DBD69E1-D3FE-4BF2-AD11-A8B8F7068F5C}" sibTransId="{41D00CF1-3D70-4C3E-BE17-B0FA1684069B}"/>
    <dgm:cxn modelId="{6533B54E-DF99-40EF-A422-D9DF5A697289}" srcId="{2EBBE867-58BB-438F-A8C3-58EA35B0F126}" destId="{4B4F869E-E4D5-458B-8AB4-EB0D3DA6769F}" srcOrd="7" destOrd="0" parTransId="{D77C6FE8-74C5-44DC-9656-07FF8802AEC4}" sibTransId="{D508A094-52A1-4D6C-99C4-6446AC24962A}"/>
    <dgm:cxn modelId="{E8006652-56EF-4565-8E9E-D3384667195A}" type="presOf" srcId="{A01899D7-6978-454C-A631-2C543460E487}" destId="{E5827B01-4FF6-48C2-9313-41DDBE3D5CCA}" srcOrd="0" destOrd="0" presId="urn:microsoft.com/office/officeart/2005/8/layout/default"/>
    <dgm:cxn modelId="{F19A0C73-362F-4BEA-B389-763594A929E7}" srcId="{1E432504-652C-4CED-B950-2F410753312A}" destId="{3661E11A-98AE-46AD-A3BE-5EA3AEEB2942}" srcOrd="0" destOrd="0" parTransId="{C3792138-B8BE-40A1-A93E-A224CEE6270E}" sibTransId="{8E1DA5BF-31AF-4BD3-A502-B9CC246E5078}"/>
    <dgm:cxn modelId="{494C4675-3804-42AB-A5BE-DBFF60F2ED6B}" type="presOf" srcId="{BF37944B-B4F9-4868-88B2-C00F14C05068}" destId="{F2B101FD-86A0-4FF6-BE61-6B40A259851A}" srcOrd="0" destOrd="1" presId="urn:microsoft.com/office/officeart/2005/8/layout/default"/>
    <dgm:cxn modelId="{608D8657-65B7-4C13-842D-51DECE1DA3E9}" type="presOf" srcId="{8CEEAC83-E03F-4C49-A858-3BEC03D7726F}" destId="{1D4B6E93-DA8F-4256-8F90-30459954C04D}" srcOrd="0" destOrd="1" presId="urn:microsoft.com/office/officeart/2005/8/layout/default"/>
    <dgm:cxn modelId="{3948C05A-73C2-4104-BA54-1057A285FF4E}" srcId="{2EBBE867-58BB-438F-A8C3-58EA35B0F126}" destId="{DC02251B-919F-4EF5-B1E4-98465F92088C}" srcOrd="5" destOrd="0" parTransId="{3B598DE8-E741-411D-B194-AB3D6991F3B9}" sibTransId="{95716715-F92D-401B-AB53-99E432363870}"/>
    <dgm:cxn modelId="{F607EC84-6D00-4C70-BF02-0D780CAF5FEA}" type="presOf" srcId="{5A2D77AE-CBD4-4192-838E-8D4BD1FB9383}" destId="{4F42D630-A255-4B49-9335-1C27BA39CA1F}" srcOrd="0" destOrd="0" presId="urn:microsoft.com/office/officeart/2005/8/layout/default"/>
    <dgm:cxn modelId="{5D48218D-1A0A-48D4-BC5F-EEE28EBC3A44}" srcId="{2EBBE867-58BB-438F-A8C3-58EA35B0F126}" destId="{0B17BD6C-0469-4546-AC7F-B21163652BC8}" srcOrd="6" destOrd="0" parTransId="{343EC15B-3D9F-41EF-BA8D-904DE4DE0BEF}" sibTransId="{12157BAD-BB22-423E-A333-D26F8FA2ADB5}"/>
    <dgm:cxn modelId="{E5688894-B9D1-42F0-B01C-F3010C828FA9}" type="presOf" srcId="{4B4F869E-E4D5-458B-8AB4-EB0D3DA6769F}" destId="{4D7E8EDA-3CAE-4601-A1F0-810D9DFAE147}" srcOrd="0" destOrd="0" presId="urn:microsoft.com/office/officeart/2005/8/layout/default"/>
    <dgm:cxn modelId="{A5AEDAA4-9406-4490-ADA9-41704459ED51}" type="presOf" srcId="{CC1DFF89-20C3-4CDA-BF12-BBFE5C26CF9A}" destId="{E5827B01-4FF6-48C2-9313-41DDBE3D5CCA}" srcOrd="0" destOrd="1" presId="urn:microsoft.com/office/officeart/2005/8/layout/default"/>
    <dgm:cxn modelId="{1DE278A6-A7A3-4B20-A07C-0E640244C7BE}" srcId="{A01899D7-6978-454C-A631-2C543460E487}" destId="{CC1DFF89-20C3-4CDA-BF12-BBFE5C26CF9A}" srcOrd="0" destOrd="0" parTransId="{BEB50F4D-D7A9-4D06-93A1-EF13287C3835}" sibTransId="{340FD9E0-CD1E-40EB-9CE3-B22DF2614FD2}"/>
    <dgm:cxn modelId="{D84411B7-FD29-429D-8918-3EB05FBB75D8}" srcId="{2EBBE867-58BB-438F-A8C3-58EA35B0F126}" destId="{A01899D7-6978-454C-A631-2C543460E487}" srcOrd="4" destOrd="0" parTransId="{A35FA619-1ABF-4AB8-BA4D-7D6C99901C78}" sibTransId="{6285BC70-EA77-4F1F-995B-0049C1577192}"/>
    <dgm:cxn modelId="{19E58DBD-34DF-4EC3-915B-FC28523974A9}" type="presOf" srcId="{48FA7E76-BDFD-457F-825B-CFDEA5E272E9}" destId="{4F42D630-A255-4B49-9335-1C27BA39CA1F}" srcOrd="0" destOrd="1" presId="urn:microsoft.com/office/officeart/2005/8/layout/default"/>
    <dgm:cxn modelId="{B982F7BD-F623-4134-A20F-C6CF36B63E58}" srcId="{0B17BD6C-0469-4546-AC7F-B21163652BC8}" destId="{BF37944B-B4F9-4868-88B2-C00F14C05068}" srcOrd="0" destOrd="0" parTransId="{FB6F4100-B910-4120-9BFA-4005CF0E7B20}" sibTransId="{B4BB0D40-46A2-4F6D-BE0F-EB632AA12ED4}"/>
    <dgm:cxn modelId="{6EC8A4CB-3E25-4D6F-A229-5CA26ED8E44C}" type="presOf" srcId="{0B17BD6C-0469-4546-AC7F-B21163652BC8}" destId="{F2B101FD-86A0-4FF6-BE61-6B40A259851A}" srcOrd="0" destOrd="0" presId="urn:microsoft.com/office/officeart/2005/8/layout/default"/>
    <dgm:cxn modelId="{AD77DCD1-3DC5-4A48-99F1-FDC9ED51DA67}" srcId="{952378CF-E4C0-47FD-9A9D-8D8C5388E04C}" destId="{195BDC86-F26F-42EF-B812-C4577CE8D36E}" srcOrd="0" destOrd="0" parTransId="{99A2C8FB-8E25-406A-AABB-F1D2A65E5B54}" sibTransId="{D66303AA-9770-4809-9514-3B2ED93155D4}"/>
    <dgm:cxn modelId="{C2A288DC-299F-4B7F-8740-194E99629CB5}" type="presOf" srcId="{1E432504-652C-4CED-B950-2F410753312A}" destId="{CD7ED6F3-E6C3-4D70-9963-9EC1CA229E6D}" srcOrd="0" destOrd="0" presId="urn:microsoft.com/office/officeart/2005/8/layout/default"/>
    <dgm:cxn modelId="{30C0DFE2-6B51-4432-8920-4BA04E69C48D}" srcId="{193CEE38-7DF3-4ECB-AADC-872F3EC5774D}" destId="{EEA85AD8-47E6-4EE2-A4E2-C60B4814F0CA}" srcOrd="0" destOrd="0" parTransId="{65755BBA-8966-441C-A7B4-9C661996C55F}" sibTransId="{26AEEA47-2845-49A2-B807-77C41300A410}"/>
    <dgm:cxn modelId="{5079FFE5-59B9-40CA-AB08-93263CCEF215}" type="presOf" srcId="{DC02251B-919F-4EF5-B1E4-98465F92088C}" destId="{1D4B6E93-DA8F-4256-8F90-30459954C04D}" srcOrd="0" destOrd="0" presId="urn:microsoft.com/office/officeart/2005/8/layout/default"/>
    <dgm:cxn modelId="{1A56EDEF-FC89-40D8-80D0-824BC9F0D1B2}" type="presOf" srcId="{3661E11A-98AE-46AD-A3BE-5EA3AEEB2942}" destId="{CD7ED6F3-E6C3-4D70-9963-9EC1CA229E6D}" srcOrd="0" destOrd="1" presId="urn:microsoft.com/office/officeart/2005/8/layout/default"/>
    <dgm:cxn modelId="{1B96C790-9C4D-4DD3-89F4-3480C2A541B8}" type="presParOf" srcId="{D28853C8-1A95-489B-906E-524031726B96}" destId="{4F42D630-A255-4B49-9335-1C27BA39CA1F}" srcOrd="0" destOrd="0" presId="urn:microsoft.com/office/officeart/2005/8/layout/default"/>
    <dgm:cxn modelId="{5CBB87C8-92D0-4653-BD4E-D431522F33C6}" type="presParOf" srcId="{D28853C8-1A95-489B-906E-524031726B96}" destId="{559C84ED-33FC-4364-8C22-3A2930FEEF63}" srcOrd="1" destOrd="0" presId="urn:microsoft.com/office/officeart/2005/8/layout/default"/>
    <dgm:cxn modelId="{4B4AFD0E-BC9B-45A9-9B80-8474B519F42D}" type="presParOf" srcId="{D28853C8-1A95-489B-906E-524031726B96}" destId="{3A15960C-FFAF-4D4A-9167-C2C7B1DB66DE}" srcOrd="2" destOrd="0" presId="urn:microsoft.com/office/officeart/2005/8/layout/default"/>
    <dgm:cxn modelId="{AF59D11E-6E57-4AA7-98C1-FAE5E3A1ADDB}" type="presParOf" srcId="{D28853C8-1A95-489B-906E-524031726B96}" destId="{46A91CE2-001C-4214-8C0A-D4585131D753}" srcOrd="3" destOrd="0" presId="urn:microsoft.com/office/officeart/2005/8/layout/default"/>
    <dgm:cxn modelId="{E78B7FC4-6F06-48D0-BD80-AE85B75EA084}" type="presParOf" srcId="{D28853C8-1A95-489B-906E-524031726B96}" destId="{C1845910-33DA-4F2D-B540-B571CE948837}" srcOrd="4" destOrd="0" presId="urn:microsoft.com/office/officeart/2005/8/layout/default"/>
    <dgm:cxn modelId="{D9141E53-517A-4C7E-97A5-21CB10E8166B}" type="presParOf" srcId="{D28853C8-1A95-489B-906E-524031726B96}" destId="{8C8B65DF-7BE0-4A01-A25D-5CEDAC643966}" srcOrd="5" destOrd="0" presId="urn:microsoft.com/office/officeart/2005/8/layout/default"/>
    <dgm:cxn modelId="{4D2E3BEC-27E8-4FC6-B773-A5374E267BB6}" type="presParOf" srcId="{D28853C8-1A95-489B-906E-524031726B96}" destId="{CD7ED6F3-E6C3-4D70-9963-9EC1CA229E6D}" srcOrd="6" destOrd="0" presId="urn:microsoft.com/office/officeart/2005/8/layout/default"/>
    <dgm:cxn modelId="{C8A36499-7031-47B4-AF86-81733AC72282}" type="presParOf" srcId="{D28853C8-1A95-489B-906E-524031726B96}" destId="{C45DA5B4-B09A-4016-A242-267534D4F16C}" srcOrd="7" destOrd="0" presId="urn:microsoft.com/office/officeart/2005/8/layout/default"/>
    <dgm:cxn modelId="{7844B446-474B-4515-98CF-656CDC38338C}" type="presParOf" srcId="{D28853C8-1A95-489B-906E-524031726B96}" destId="{E5827B01-4FF6-48C2-9313-41DDBE3D5CCA}" srcOrd="8" destOrd="0" presId="urn:microsoft.com/office/officeart/2005/8/layout/default"/>
    <dgm:cxn modelId="{F0934861-35CC-4366-9D8F-6E65E452A926}" type="presParOf" srcId="{D28853C8-1A95-489B-906E-524031726B96}" destId="{9C9D6E8E-6AED-4854-BABE-5A3E06683BEB}" srcOrd="9" destOrd="0" presId="urn:microsoft.com/office/officeart/2005/8/layout/default"/>
    <dgm:cxn modelId="{F97AD278-7B38-4937-9C03-8557B0A280A4}" type="presParOf" srcId="{D28853C8-1A95-489B-906E-524031726B96}" destId="{1D4B6E93-DA8F-4256-8F90-30459954C04D}" srcOrd="10" destOrd="0" presId="urn:microsoft.com/office/officeart/2005/8/layout/default"/>
    <dgm:cxn modelId="{B14AC778-4AB5-4B9E-8CA1-6512BBA49B43}" type="presParOf" srcId="{D28853C8-1A95-489B-906E-524031726B96}" destId="{B07744E6-495A-4C87-A5D4-D5F6A61ED0DD}" srcOrd="11" destOrd="0" presId="urn:microsoft.com/office/officeart/2005/8/layout/default"/>
    <dgm:cxn modelId="{1FD55501-93AB-4906-A5BF-3865B27B644B}" type="presParOf" srcId="{D28853C8-1A95-489B-906E-524031726B96}" destId="{F2B101FD-86A0-4FF6-BE61-6B40A259851A}" srcOrd="12" destOrd="0" presId="urn:microsoft.com/office/officeart/2005/8/layout/default"/>
    <dgm:cxn modelId="{50514815-F897-4B13-BFD5-979148F5D693}" type="presParOf" srcId="{D28853C8-1A95-489B-906E-524031726B96}" destId="{D41676F5-9449-424B-AF43-C5180DFCF18E}" srcOrd="13" destOrd="0" presId="urn:microsoft.com/office/officeart/2005/8/layout/default"/>
    <dgm:cxn modelId="{89416FBE-1411-45BC-B7B0-AE59E14C7DE0}" type="presParOf" srcId="{D28853C8-1A95-489B-906E-524031726B96}" destId="{4D7E8EDA-3CAE-4601-A1F0-810D9DFAE147}"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56D2C5-D54F-4CE5-9D48-65C4EAEC7EE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8FF5C33-7296-40F5-AD0B-D4630FF8B627}">
      <dgm:prSet/>
      <dgm:spPr/>
      <dgm:t>
        <a:bodyPr/>
        <a:lstStyle/>
        <a:p>
          <a:r>
            <a:rPr lang="en-GB" b="1">
              <a:solidFill>
                <a:schemeClr val="tx1"/>
              </a:solidFill>
              <a:latin typeface="Arial"/>
              <a:cs typeface="Arial"/>
            </a:rPr>
            <a:t>Named in memory of Martyn Hett, one of the 22 people killed in the 2017 Manchester Arena Bombing</a:t>
          </a:r>
          <a:endParaRPr lang="en-US" b="1">
            <a:solidFill>
              <a:schemeClr val="tx1"/>
            </a:solidFill>
            <a:latin typeface="Arial"/>
            <a:cs typeface="Arial"/>
          </a:endParaRPr>
        </a:p>
      </dgm:t>
    </dgm:pt>
    <dgm:pt modelId="{B0F98BDE-657D-435D-B679-BCE763135C84}" type="parTrans" cxnId="{B9BF9633-95D8-476C-A004-CA4E8B0C88C0}">
      <dgm:prSet/>
      <dgm:spPr/>
      <dgm:t>
        <a:bodyPr/>
        <a:lstStyle/>
        <a:p>
          <a:endParaRPr lang="en-US"/>
        </a:p>
      </dgm:t>
    </dgm:pt>
    <dgm:pt modelId="{CE9C6DD5-9D94-41EC-AACD-B57E4F021F97}" type="sibTrans" cxnId="{B9BF9633-95D8-476C-A004-CA4E8B0C88C0}">
      <dgm:prSet/>
      <dgm:spPr/>
      <dgm:t>
        <a:bodyPr/>
        <a:lstStyle/>
        <a:p>
          <a:endParaRPr lang="en-US"/>
        </a:p>
      </dgm:t>
    </dgm:pt>
    <dgm:pt modelId="{18694B8E-0B46-4828-84BE-E67294AF85AF}">
      <dgm:prSet/>
      <dgm:spPr/>
      <dgm:t>
        <a:bodyPr/>
        <a:lstStyle/>
        <a:p>
          <a:r>
            <a:rPr lang="en-GB" b="1">
              <a:solidFill>
                <a:schemeClr val="tx1"/>
              </a:solidFill>
              <a:latin typeface="Arial"/>
              <a:cs typeface="Arial"/>
            </a:rPr>
            <a:t>School requirements:</a:t>
          </a:r>
          <a:endParaRPr lang="en-US" b="1">
            <a:solidFill>
              <a:schemeClr val="tx1"/>
            </a:solidFill>
            <a:latin typeface="Arial"/>
            <a:cs typeface="Arial"/>
          </a:endParaRPr>
        </a:p>
      </dgm:t>
    </dgm:pt>
    <dgm:pt modelId="{B877E802-5C9A-4A8A-B025-50BAD46CA465}" type="parTrans" cxnId="{EC2438AC-D68F-48D8-8762-1220A31D4CE8}">
      <dgm:prSet/>
      <dgm:spPr/>
      <dgm:t>
        <a:bodyPr/>
        <a:lstStyle/>
        <a:p>
          <a:endParaRPr lang="en-US"/>
        </a:p>
      </dgm:t>
    </dgm:pt>
    <dgm:pt modelId="{F1298E0F-F8E6-4512-BDA9-94A17AB28513}" type="sibTrans" cxnId="{EC2438AC-D68F-48D8-8762-1220A31D4CE8}">
      <dgm:prSet/>
      <dgm:spPr/>
      <dgm:t>
        <a:bodyPr/>
        <a:lstStyle/>
        <a:p>
          <a:endParaRPr lang="en-US"/>
        </a:p>
      </dgm:t>
    </dgm:pt>
    <dgm:pt modelId="{EE5EA627-3BD0-435F-9F14-04ABE095D707}">
      <dgm:prSet/>
      <dgm:spPr/>
      <dgm:t>
        <a:bodyPr/>
        <a:lstStyle/>
        <a:p>
          <a:r>
            <a:rPr lang="en-GB" b="1">
              <a:solidFill>
                <a:schemeClr val="tx1"/>
              </a:solidFill>
              <a:latin typeface="Arial"/>
              <a:cs typeface="Arial"/>
            </a:rPr>
            <a:t>All schools are classed as a 'standard tier' premises</a:t>
          </a:r>
          <a:endParaRPr lang="en-US" b="1">
            <a:solidFill>
              <a:schemeClr val="tx1"/>
            </a:solidFill>
            <a:latin typeface="Arial"/>
            <a:cs typeface="Arial"/>
          </a:endParaRPr>
        </a:p>
      </dgm:t>
    </dgm:pt>
    <dgm:pt modelId="{F7F6E666-313D-4454-84D6-B1DC737DF925}" type="parTrans" cxnId="{064CDFAB-C757-4B75-BE11-AF39A5F0ABCF}">
      <dgm:prSet/>
      <dgm:spPr/>
      <dgm:t>
        <a:bodyPr/>
        <a:lstStyle/>
        <a:p>
          <a:endParaRPr lang="en-US"/>
        </a:p>
      </dgm:t>
    </dgm:pt>
    <dgm:pt modelId="{6F090CE2-A2A4-4B8D-B5F7-4615FA6D976F}" type="sibTrans" cxnId="{064CDFAB-C757-4B75-BE11-AF39A5F0ABCF}">
      <dgm:prSet/>
      <dgm:spPr/>
      <dgm:t>
        <a:bodyPr/>
        <a:lstStyle/>
        <a:p>
          <a:endParaRPr lang="en-US"/>
        </a:p>
      </dgm:t>
    </dgm:pt>
    <dgm:pt modelId="{0A84A219-E303-452E-BADB-6CB3154E4042}">
      <dgm:prSet/>
      <dgm:spPr/>
      <dgm:t>
        <a:bodyPr/>
        <a:lstStyle/>
        <a:p>
          <a:r>
            <a:rPr lang="en-GB" b="1">
              <a:solidFill>
                <a:schemeClr val="tx1"/>
              </a:solidFill>
              <a:latin typeface="Arial"/>
              <a:cs typeface="Arial"/>
            </a:rPr>
            <a:t>This includes early years, primary, secondary and further education </a:t>
          </a:r>
          <a:endParaRPr lang="en-US" b="1">
            <a:solidFill>
              <a:schemeClr val="tx1"/>
            </a:solidFill>
            <a:latin typeface="Arial"/>
            <a:cs typeface="Arial"/>
          </a:endParaRPr>
        </a:p>
      </dgm:t>
    </dgm:pt>
    <dgm:pt modelId="{502AD641-6B9C-4B52-9A3D-FF69C0C1C273}" type="parTrans" cxnId="{6B863DE4-D087-4153-939A-44577CC1EA35}">
      <dgm:prSet/>
      <dgm:spPr/>
      <dgm:t>
        <a:bodyPr/>
        <a:lstStyle/>
        <a:p>
          <a:endParaRPr lang="en-US"/>
        </a:p>
      </dgm:t>
    </dgm:pt>
    <dgm:pt modelId="{FDA37EC5-AD8E-4188-AAF4-882E60526074}" type="sibTrans" cxnId="{6B863DE4-D087-4153-939A-44577CC1EA35}">
      <dgm:prSet/>
      <dgm:spPr/>
      <dgm:t>
        <a:bodyPr/>
        <a:lstStyle/>
        <a:p>
          <a:endParaRPr lang="en-US"/>
        </a:p>
      </dgm:t>
    </dgm:pt>
    <dgm:pt modelId="{D7BDC6FE-CF6F-4C3B-8AD2-5D5D3B18FFE9}">
      <dgm:prSet/>
      <dgm:spPr/>
      <dgm:t>
        <a:bodyPr/>
        <a:lstStyle/>
        <a:p>
          <a:pPr rtl="0"/>
          <a:r>
            <a:rPr lang="en-GB" b="1">
              <a:solidFill>
                <a:schemeClr val="tx1"/>
              </a:solidFill>
              <a:latin typeface="Arial"/>
              <a:cs typeface="Arial"/>
            </a:rPr>
            <a:t>Schools have two years to prepare before enforcement begins in 2027</a:t>
          </a:r>
          <a:endParaRPr lang="en-US" b="1">
            <a:solidFill>
              <a:schemeClr val="tx1"/>
            </a:solidFill>
            <a:latin typeface="Arial"/>
            <a:cs typeface="Arial"/>
          </a:endParaRPr>
        </a:p>
      </dgm:t>
    </dgm:pt>
    <dgm:pt modelId="{E35790E9-91A0-454B-9532-45AB4EC1B38C}" type="parTrans" cxnId="{1E7AA86A-8B47-452D-9306-EE21DF7F95A6}">
      <dgm:prSet/>
      <dgm:spPr/>
      <dgm:t>
        <a:bodyPr/>
        <a:lstStyle/>
        <a:p>
          <a:endParaRPr lang="en-US"/>
        </a:p>
      </dgm:t>
    </dgm:pt>
    <dgm:pt modelId="{F00B1B27-6967-4870-89DC-16C57A6A011B}" type="sibTrans" cxnId="{1E7AA86A-8B47-452D-9306-EE21DF7F95A6}">
      <dgm:prSet/>
      <dgm:spPr/>
      <dgm:t>
        <a:bodyPr/>
        <a:lstStyle/>
        <a:p>
          <a:endParaRPr lang="en-US"/>
        </a:p>
      </dgm:t>
    </dgm:pt>
    <dgm:pt modelId="{9FB6926A-92B9-47FC-BE20-D451B5862B79}" type="pres">
      <dgm:prSet presAssocID="{5B56D2C5-D54F-4CE5-9D48-65C4EAEC7EEE}" presName="linear" presStyleCnt="0">
        <dgm:presLayoutVars>
          <dgm:animLvl val="lvl"/>
          <dgm:resizeHandles val="exact"/>
        </dgm:presLayoutVars>
      </dgm:prSet>
      <dgm:spPr/>
    </dgm:pt>
    <dgm:pt modelId="{51A0F16A-7C5C-4290-A287-BDA5E248C14E}" type="pres">
      <dgm:prSet presAssocID="{D8FF5C33-7296-40F5-AD0B-D4630FF8B627}" presName="parentText" presStyleLbl="node1" presStyleIdx="0" presStyleCnt="5">
        <dgm:presLayoutVars>
          <dgm:chMax val="0"/>
          <dgm:bulletEnabled val="1"/>
        </dgm:presLayoutVars>
      </dgm:prSet>
      <dgm:spPr/>
    </dgm:pt>
    <dgm:pt modelId="{8B9BA657-90BF-4C18-A85E-3B3C33A3634B}" type="pres">
      <dgm:prSet presAssocID="{CE9C6DD5-9D94-41EC-AACD-B57E4F021F97}" presName="spacer" presStyleCnt="0"/>
      <dgm:spPr/>
    </dgm:pt>
    <dgm:pt modelId="{0C677ADC-A429-4A85-9B40-B6998504507E}" type="pres">
      <dgm:prSet presAssocID="{18694B8E-0B46-4828-84BE-E67294AF85AF}" presName="parentText" presStyleLbl="node1" presStyleIdx="1" presStyleCnt="5">
        <dgm:presLayoutVars>
          <dgm:chMax val="0"/>
          <dgm:bulletEnabled val="1"/>
        </dgm:presLayoutVars>
      </dgm:prSet>
      <dgm:spPr/>
    </dgm:pt>
    <dgm:pt modelId="{336FD53C-22F9-4E5A-A0FB-F657BD101ECA}" type="pres">
      <dgm:prSet presAssocID="{F1298E0F-F8E6-4512-BDA9-94A17AB28513}" presName="spacer" presStyleCnt="0"/>
      <dgm:spPr/>
    </dgm:pt>
    <dgm:pt modelId="{DF776FD1-D20B-4AD2-B63C-5E0EC26F1BDA}" type="pres">
      <dgm:prSet presAssocID="{EE5EA627-3BD0-435F-9F14-04ABE095D707}" presName="parentText" presStyleLbl="node1" presStyleIdx="2" presStyleCnt="5">
        <dgm:presLayoutVars>
          <dgm:chMax val="0"/>
          <dgm:bulletEnabled val="1"/>
        </dgm:presLayoutVars>
      </dgm:prSet>
      <dgm:spPr/>
    </dgm:pt>
    <dgm:pt modelId="{F43B47D3-F556-45AD-AE81-09EC3E2D2BF2}" type="pres">
      <dgm:prSet presAssocID="{6F090CE2-A2A4-4B8D-B5F7-4615FA6D976F}" presName="spacer" presStyleCnt="0"/>
      <dgm:spPr/>
    </dgm:pt>
    <dgm:pt modelId="{6E87B4E5-EBEF-4ACA-8313-A787203E6CC2}" type="pres">
      <dgm:prSet presAssocID="{0A84A219-E303-452E-BADB-6CB3154E4042}" presName="parentText" presStyleLbl="node1" presStyleIdx="3" presStyleCnt="5">
        <dgm:presLayoutVars>
          <dgm:chMax val="0"/>
          <dgm:bulletEnabled val="1"/>
        </dgm:presLayoutVars>
      </dgm:prSet>
      <dgm:spPr/>
    </dgm:pt>
    <dgm:pt modelId="{B36B97FA-8A06-4261-BD14-3D7B7342AB49}" type="pres">
      <dgm:prSet presAssocID="{FDA37EC5-AD8E-4188-AAF4-882E60526074}" presName="spacer" presStyleCnt="0"/>
      <dgm:spPr/>
    </dgm:pt>
    <dgm:pt modelId="{D8245A73-C0AB-4B43-A48D-88085C211213}" type="pres">
      <dgm:prSet presAssocID="{D7BDC6FE-CF6F-4C3B-8AD2-5D5D3B18FFE9}" presName="parentText" presStyleLbl="node1" presStyleIdx="4" presStyleCnt="5">
        <dgm:presLayoutVars>
          <dgm:chMax val="0"/>
          <dgm:bulletEnabled val="1"/>
        </dgm:presLayoutVars>
      </dgm:prSet>
      <dgm:spPr/>
    </dgm:pt>
  </dgm:ptLst>
  <dgm:cxnLst>
    <dgm:cxn modelId="{2F67CB0A-AB89-48AA-9E60-78FBFB338910}" type="presOf" srcId="{0A84A219-E303-452E-BADB-6CB3154E4042}" destId="{6E87B4E5-EBEF-4ACA-8313-A787203E6CC2}" srcOrd="0" destOrd="0" presId="urn:microsoft.com/office/officeart/2005/8/layout/vList2"/>
    <dgm:cxn modelId="{5F11322F-0BEA-4CB0-802D-A04C6DDE1440}" type="presOf" srcId="{5B56D2C5-D54F-4CE5-9D48-65C4EAEC7EEE}" destId="{9FB6926A-92B9-47FC-BE20-D451B5862B79}" srcOrd="0" destOrd="0" presId="urn:microsoft.com/office/officeart/2005/8/layout/vList2"/>
    <dgm:cxn modelId="{B9BF9633-95D8-476C-A004-CA4E8B0C88C0}" srcId="{5B56D2C5-D54F-4CE5-9D48-65C4EAEC7EEE}" destId="{D8FF5C33-7296-40F5-AD0B-D4630FF8B627}" srcOrd="0" destOrd="0" parTransId="{B0F98BDE-657D-435D-B679-BCE763135C84}" sibTransId="{CE9C6DD5-9D94-41EC-AACD-B57E4F021F97}"/>
    <dgm:cxn modelId="{AD481F39-26DB-4EBF-B830-B7E7D49F8A47}" type="presOf" srcId="{D8FF5C33-7296-40F5-AD0B-D4630FF8B627}" destId="{51A0F16A-7C5C-4290-A287-BDA5E248C14E}" srcOrd="0" destOrd="0" presId="urn:microsoft.com/office/officeart/2005/8/layout/vList2"/>
    <dgm:cxn modelId="{4D61915F-0DBE-43E4-9700-BC0432107D38}" type="presOf" srcId="{D7BDC6FE-CF6F-4C3B-8AD2-5D5D3B18FFE9}" destId="{D8245A73-C0AB-4B43-A48D-88085C211213}" srcOrd="0" destOrd="0" presId="urn:microsoft.com/office/officeart/2005/8/layout/vList2"/>
    <dgm:cxn modelId="{1E7AA86A-8B47-452D-9306-EE21DF7F95A6}" srcId="{5B56D2C5-D54F-4CE5-9D48-65C4EAEC7EEE}" destId="{D7BDC6FE-CF6F-4C3B-8AD2-5D5D3B18FFE9}" srcOrd="4" destOrd="0" parTransId="{E35790E9-91A0-454B-9532-45AB4EC1B38C}" sibTransId="{F00B1B27-6967-4870-89DC-16C57A6A011B}"/>
    <dgm:cxn modelId="{E3FC2657-5949-448C-898E-6F14BF3A1F9D}" type="presOf" srcId="{18694B8E-0B46-4828-84BE-E67294AF85AF}" destId="{0C677ADC-A429-4A85-9B40-B6998504507E}" srcOrd="0" destOrd="0" presId="urn:microsoft.com/office/officeart/2005/8/layout/vList2"/>
    <dgm:cxn modelId="{064CDFAB-C757-4B75-BE11-AF39A5F0ABCF}" srcId="{5B56D2C5-D54F-4CE5-9D48-65C4EAEC7EEE}" destId="{EE5EA627-3BD0-435F-9F14-04ABE095D707}" srcOrd="2" destOrd="0" parTransId="{F7F6E666-313D-4454-84D6-B1DC737DF925}" sibTransId="{6F090CE2-A2A4-4B8D-B5F7-4615FA6D976F}"/>
    <dgm:cxn modelId="{EC2438AC-D68F-48D8-8762-1220A31D4CE8}" srcId="{5B56D2C5-D54F-4CE5-9D48-65C4EAEC7EEE}" destId="{18694B8E-0B46-4828-84BE-E67294AF85AF}" srcOrd="1" destOrd="0" parTransId="{B877E802-5C9A-4A8A-B025-50BAD46CA465}" sibTransId="{F1298E0F-F8E6-4512-BDA9-94A17AB28513}"/>
    <dgm:cxn modelId="{6B863DE4-D087-4153-939A-44577CC1EA35}" srcId="{5B56D2C5-D54F-4CE5-9D48-65C4EAEC7EEE}" destId="{0A84A219-E303-452E-BADB-6CB3154E4042}" srcOrd="3" destOrd="0" parTransId="{502AD641-6B9C-4B52-9A3D-FF69C0C1C273}" sibTransId="{FDA37EC5-AD8E-4188-AAF4-882E60526074}"/>
    <dgm:cxn modelId="{6DE5B4EB-37D5-441E-96CF-78C9A3F6E94C}" type="presOf" srcId="{EE5EA627-3BD0-435F-9F14-04ABE095D707}" destId="{DF776FD1-D20B-4AD2-B63C-5E0EC26F1BDA}" srcOrd="0" destOrd="0" presId="urn:microsoft.com/office/officeart/2005/8/layout/vList2"/>
    <dgm:cxn modelId="{A5701BAB-7B25-44F7-BB73-7BB39DC7090F}" type="presParOf" srcId="{9FB6926A-92B9-47FC-BE20-D451B5862B79}" destId="{51A0F16A-7C5C-4290-A287-BDA5E248C14E}" srcOrd="0" destOrd="0" presId="urn:microsoft.com/office/officeart/2005/8/layout/vList2"/>
    <dgm:cxn modelId="{CBFD0036-E251-4781-B373-88FF7791A5FE}" type="presParOf" srcId="{9FB6926A-92B9-47FC-BE20-D451B5862B79}" destId="{8B9BA657-90BF-4C18-A85E-3B3C33A3634B}" srcOrd="1" destOrd="0" presId="urn:microsoft.com/office/officeart/2005/8/layout/vList2"/>
    <dgm:cxn modelId="{99B7B40D-ABAB-49F5-A8B7-7FE904272E32}" type="presParOf" srcId="{9FB6926A-92B9-47FC-BE20-D451B5862B79}" destId="{0C677ADC-A429-4A85-9B40-B6998504507E}" srcOrd="2" destOrd="0" presId="urn:microsoft.com/office/officeart/2005/8/layout/vList2"/>
    <dgm:cxn modelId="{7A29E630-F718-4902-8243-A2BDA4795823}" type="presParOf" srcId="{9FB6926A-92B9-47FC-BE20-D451B5862B79}" destId="{336FD53C-22F9-4E5A-A0FB-F657BD101ECA}" srcOrd="3" destOrd="0" presId="urn:microsoft.com/office/officeart/2005/8/layout/vList2"/>
    <dgm:cxn modelId="{3C70F1B3-1461-4318-B6FF-FBF6F5D5D192}" type="presParOf" srcId="{9FB6926A-92B9-47FC-BE20-D451B5862B79}" destId="{DF776FD1-D20B-4AD2-B63C-5E0EC26F1BDA}" srcOrd="4" destOrd="0" presId="urn:microsoft.com/office/officeart/2005/8/layout/vList2"/>
    <dgm:cxn modelId="{DDA1DE99-7500-42A1-8BF3-B7EEA73F3EAE}" type="presParOf" srcId="{9FB6926A-92B9-47FC-BE20-D451B5862B79}" destId="{F43B47D3-F556-45AD-AE81-09EC3E2D2BF2}" srcOrd="5" destOrd="0" presId="urn:microsoft.com/office/officeart/2005/8/layout/vList2"/>
    <dgm:cxn modelId="{A2A7B108-2AC8-47A0-AD6B-1CD1505B69B6}" type="presParOf" srcId="{9FB6926A-92B9-47FC-BE20-D451B5862B79}" destId="{6E87B4E5-EBEF-4ACA-8313-A787203E6CC2}" srcOrd="6" destOrd="0" presId="urn:microsoft.com/office/officeart/2005/8/layout/vList2"/>
    <dgm:cxn modelId="{F4DEB1ED-2A8D-4E8B-86B3-0D000AC00FD5}" type="presParOf" srcId="{9FB6926A-92B9-47FC-BE20-D451B5862B79}" destId="{B36B97FA-8A06-4261-BD14-3D7B7342AB49}" srcOrd="7" destOrd="0" presId="urn:microsoft.com/office/officeart/2005/8/layout/vList2"/>
    <dgm:cxn modelId="{75A32DD6-0459-49DC-A47D-1FE4A1A8307C}" type="presParOf" srcId="{9FB6926A-92B9-47FC-BE20-D451B5862B79}" destId="{D8245A73-C0AB-4B43-A48D-88085C21121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E53462-FDE2-4212-806C-A46B2CDD9AEE}" type="doc">
      <dgm:prSet loTypeId="urn:microsoft.com/office/officeart/2005/8/layout/lProcess2" loCatId="list" qsTypeId="urn:microsoft.com/office/officeart/2005/8/quickstyle/simple1" qsCatId="simple" csTypeId="urn:microsoft.com/office/officeart/2005/8/colors/accent2_2" csCatId="accent2" phldr="1"/>
      <dgm:spPr/>
      <dgm:t>
        <a:bodyPr/>
        <a:lstStyle/>
        <a:p>
          <a:endParaRPr lang="en-GB"/>
        </a:p>
      </dgm:t>
    </dgm:pt>
    <dgm:pt modelId="{92DEA868-5F25-4E5A-A8D2-84CEB85A56F8}">
      <dgm:prSet phldrT="[Text]" phldr="0"/>
      <dgm:spPr/>
      <dgm:t>
        <a:bodyPr/>
        <a:lstStyle/>
        <a:p>
          <a:pPr rtl="0"/>
          <a:r>
            <a:rPr lang="en-GB" b="1">
              <a:latin typeface="Arial"/>
              <a:cs typeface="Arial"/>
            </a:rPr>
            <a:t>Professional Persistence</a:t>
          </a:r>
        </a:p>
      </dgm:t>
    </dgm:pt>
    <dgm:pt modelId="{0E588141-4BE4-44EB-9C72-430657C9FC72}" type="parTrans" cxnId="{036F4897-E686-458A-9F75-0FDDA7D22EEA}">
      <dgm:prSet/>
      <dgm:spPr/>
      <dgm:t>
        <a:bodyPr/>
        <a:lstStyle/>
        <a:p>
          <a:endParaRPr lang="en-GB"/>
        </a:p>
      </dgm:t>
    </dgm:pt>
    <dgm:pt modelId="{146AC42B-7669-4C8F-9D6A-B14540359562}" type="sibTrans" cxnId="{036F4897-E686-458A-9F75-0FDDA7D22EEA}">
      <dgm:prSet/>
      <dgm:spPr/>
      <dgm:t>
        <a:bodyPr/>
        <a:lstStyle/>
        <a:p>
          <a:endParaRPr lang="en-GB"/>
        </a:p>
      </dgm:t>
    </dgm:pt>
    <dgm:pt modelId="{6A42B3F0-48C9-46C7-AF40-B7F7BFE5D38E}">
      <dgm:prSet phldrT="[Text]" phldr="0"/>
      <dgm:spPr/>
      <dgm:t>
        <a:bodyPr/>
        <a:lstStyle/>
        <a:p>
          <a:pPr rtl="0"/>
          <a:r>
            <a:rPr lang="en-GB">
              <a:solidFill>
                <a:schemeClr val="tx1">
                  <a:lumMod val="95000"/>
                  <a:lumOff val="5000"/>
                </a:schemeClr>
              </a:solidFill>
              <a:latin typeface="Arial"/>
              <a:cs typeface="Arial"/>
            </a:rPr>
            <a:t>Maintain curiosity about what children are living daly</a:t>
          </a:r>
        </a:p>
      </dgm:t>
    </dgm:pt>
    <dgm:pt modelId="{BCE9DF24-FA3C-4B0F-8B45-BD24DADDF4D8}" type="parTrans" cxnId="{7D66058E-6BDE-40F0-9381-EBB1EFE887F4}">
      <dgm:prSet/>
      <dgm:spPr/>
      <dgm:t>
        <a:bodyPr/>
        <a:lstStyle/>
        <a:p>
          <a:endParaRPr lang="en-GB"/>
        </a:p>
      </dgm:t>
    </dgm:pt>
    <dgm:pt modelId="{3E8FC355-2A9F-4BE7-BA59-6CA2BD27C41C}" type="sibTrans" cxnId="{7D66058E-6BDE-40F0-9381-EBB1EFE887F4}">
      <dgm:prSet/>
      <dgm:spPr/>
      <dgm:t>
        <a:bodyPr/>
        <a:lstStyle/>
        <a:p>
          <a:endParaRPr lang="en-GB"/>
        </a:p>
      </dgm:t>
    </dgm:pt>
    <dgm:pt modelId="{56089FA7-C1B0-4BD7-ABC7-6329828C7FAF}">
      <dgm:prSet phldrT="[Text]" phldr="0"/>
      <dgm:spPr/>
      <dgm:t>
        <a:bodyPr/>
        <a:lstStyle/>
        <a:p>
          <a:pPr rtl="0"/>
          <a:r>
            <a:rPr lang="en-GB">
              <a:solidFill>
                <a:schemeClr val="tx1">
                  <a:lumMod val="95000"/>
                  <a:lumOff val="5000"/>
                </a:schemeClr>
              </a:solidFill>
              <a:latin typeface="Arial"/>
              <a:cs typeface="Arial"/>
            </a:rPr>
            <a:t>See behaviour as communication, especially with pupils with SEND</a:t>
          </a:r>
        </a:p>
      </dgm:t>
    </dgm:pt>
    <dgm:pt modelId="{18BC6D46-BF61-4001-B522-0E7C975713F5}" type="parTrans" cxnId="{641B2CD2-4990-43E8-B9A0-F0DD55982982}">
      <dgm:prSet/>
      <dgm:spPr/>
      <dgm:t>
        <a:bodyPr/>
        <a:lstStyle/>
        <a:p>
          <a:endParaRPr lang="en-GB"/>
        </a:p>
      </dgm:t>
    </dgm:pt>
    <dgm:pt modelId="{61A025D5-6DA7-43FB-B573-D9CDAFAF095D}" type="sibTrans" cxnId="{641B2CD2-4990-43E8-B9A0-F0DD55982982}">
      <dgm:prSet/>
      <dgm:spPr/>
      <dgm:t>
        <a:bodyPr/>
        <a:lstStyle/>
        <a:p>
          <a:endParaRPr lang="en-GB"/>
        </a:p>
      </dgm:t>
    </dgm:pt>
    <dgm:pt modelId="{FF2DAD00-EEFC-454A-A333-E843A93EFE09}">
      <dgm:prSet phldrT="[Text]" phldr="0"/>
      <dgm:spPr/>
      <dgm:t>
        <a:bodyPr/>
        <a:lstStyle/>
        <a:p>
          <a:pPr rtl="0"/>
          <a:r>
            <a:rPr lang="en-GB">
              <a:solidFill>
                <a:schemeClr val="tx1">
                  <a:lumMod val="95000"/>
                  <a:lumOff val="5000"/>
                </a:schemeClr>
              </a:solidFill>
              <a:latin typeface="Arial"/>
              <a:cs typeface="Arial"/>
            </a:rPr>
            <a:t>Listen to children and understand their needs</a:t>
          </a:r>
        </a:p>
      </dgm:t>
    </dgm:pt>
    <dgm:pt modelId="{171709EA-5CDD-497A-8A18-67021F86A009}" type="parTrans" cxnId="{69358D43-78CB-46F3-ADAD-C2883DCFE352}">
      <dgm:prSet/>
      <dgm:spPr/>
      <dgm:t>
        <a:bodyPr/>
        <a:lstStyle/>
        <a:p>
          <a:endParaRPr lang="en-GB"/>
        </a:p>
      </dgm:t>
    </dgm:pt>
    <dgm:pt modelId="{12483B63-B453-48FD-9680-30D1ECF9BD09}" type="sibTrans" cxnId="{69358D43-78CB-46F3-ADAD-C2883DCFE352}">
      <dgm:prSet/>
      <dgm:spPr/>
      <dgm:t>
        <a:bodyPr/>
        <a:lstStyle/>
        <a:p>
          <a:endParaRPr lang="en-GB"/>
        </a:p>
      </dgm:t>
    </dgm:pt>
    <dgm:pt modelId="{E71A95C9-3DDC-427F-985F-0C6FF007C526}">
      <dgm:prSet phldrT="[Text]" phldr="0"/>
      <dgm:spPr/>
      <dgm:t>
        <a:bodyPr/>
        <a:lstStyle/>
        <a:p>
          <a:pPr rtl="0"/>
          <a:r>
            <a:rPr lang="en-GB" b="1">
              <a:solidFill>
                <a:schemeClr val="tx1">
                  <a:lumMod val="95000"/>
                  <a:lumOff val="5000"/>
                </a:schemeClr>
              </a:solidFill>
              <a:latin typeface="Arial"/>
              <a:cs typeface="Arial"/>
            </a:rPr>
            <a:t>Never Stop Referring </a:t>
          </a:r>
        </a:p>
      </dgm:t>
    </dgm:pt>
    <dgm:pt modelId="{0D784AA6-A2F3-4357-8F35-567FB4F511CF}" type="parTrans" cxnId="{060C1F53-497F-4203-A1B3-ED0A97A50960}">
      <dgm:prSet/>
      <dgm:spPr/>
      <dgm:t>
        <a:bodyPr/>
        <a:lstStyle/>
        <a:p>
          <a:endParaRPr lang="en-GB"/>
        </a:p>
      </dgm:t>
    </dgm:pt>
    <dgm:pt modelId="{61089508-8F81-4280-A824-BC80A3795F89}" type="sibTrans" cxnId="{060C1F53-497F-4203-A1B3-ED0A97A50960}">
      <dgm:prSet/>
      <dgm:spPr/>
      <dgm:t>
        <a:bodyPr/>
        <a:lstStyle/>
        <a:p>
          <a:endParaRPr lang="en-GB"/>
        </a:p>
      </dgm:t>
    </dgm:pt>
    <dgm:pt modelId="{0CD0BC70-BC97-4479-943A-BD70C90C0240}">
      <dgm:prSet phldrT="[Text]" phldr="0"/>
      <dgm:spPr/>
      <dgm:t>
        <a:bodyPr/>
        <a:lstStyle/>
        <a:p>
          <a:pPr rtl="0"/>
          <a:r>
            <a:rPr lang="en-GB">
              <a:solidFill>
                <a:schemeClr val="tx1">
                  <a:lumMod val="95000"/>
                  <a:lumOff val="5000"/>
                </a:schemeClr>
              </a:solidFill>
              <a:latin typeface="Arial"/>
              <a:cs typeface="Arial"/>
            </a:rPr>
            <a:t>Keep detailed chronologies to illustrate cumulative risk eg for neglect</a:t>
          </a:r>
        </a:p>
      </dgm:t>
    </dgm:pt>
    <dgm:pt modelId="{B3C92638-C777-4E4B-A6EF-B62CC1E3E52B}" type="parTrans" cxnId="{B428225B-1942-4C2A-9C48-A266066A2AC3}">
      <dgm:prSet/>
      <dgm:spPr/>
      <dgm:t>
        <a:bodyPr/>
        <a:lstStyle/>
        <a:p>
          <a:endParaRPr lang="en-GB"/>
        </a:p>
      </dgm:t>
    </dgm:pt>
    <dgm:pt modelId="{649EBF90-0733-40E9-B77B-A81EBE48B72C}" type="sibTrans" cxnId="{B428225B-1942-4C2A-9C48-A266066A2AC3}">
      <dgm:prSet/>
      <dgm:spPr/>
      <dgm:t>
        <a:bodyPr/>
        <a:lstStyle/>
        <a:p>
          <a:endParaRPr lang="en-GB"/>
        </a:p>
      </dgm:t>
    </dgm:pt>
    <dgm:pt modelId="{A53FEC75-650E-4DD2-A105-E4751371EC12}">
      <dgm:prSet phldrT="[Text]" phldr="0"/>
      <dgm:spPr/>
      <dgm:t>
        <a:bodyPr/>
        <a:lstStyle/>
        <a:p>
          <a:pPr rtl="0"/>
          <a:r>
            <a:rPr lang="en-GB">
              <a:solidFill>
                <a:schemeClr val="tx1">
                  <a:lumMod val="95000"/>
                  <a:lumOff val="5000"/>
                </a:schemeClr>
              </a:solidFill>
              <a:latin typeface="Arial"/>
              <a:cs typeface="Arial"/>
            </a:rPr>
            <a:t>Reference previous concerns in new referrals</a:t>
          </a:r>
        </a:p>
      </dgm:t>
    </dgm:pt>
    <dgm:pt modelId="{3ADA2201-98B4-4284-94DA-A2F980FD6204}" type="parTrans" cxnId="{34F59021-077D-4D1B-9A3D-8D61E01B1BF1}">
      <dgm:prSet/>
      <dgm:spPr/>
      <dgm:t>
        <a:bodyPr/>
        <a:lstStyle/>
        <a:p>
          <a:endParaRPr lang="en-GB"/>
        </a:p>
      </dgm:t>
    </dgm:pt>
    <dgm:pt modelId="{39E7F6EF-4AB1-4E31-BCD0-DBC386B44839}" type="sibTrans" cxnId="{34F59021-077D-4D1B-9A3D-8D61E01B1BF1}">
      <dgm:prSet/>
      <dgm:spPr/>
      <dgm:t>
        <a:bodyPr/>
        <a:lstStyle/>
        <a:p>
          <a:endParaRPr lang="en-GB"/>
        </a:p>
      </dgm:t>
    </dgm:pt>
    <dgm:pt modelId="{354BEDEB-1A23-4BAE-890A-02C97C7EFBB5}">
      <dgm:prSet phldrT="[Text]" phldr="0"/>
      <dgm:spPr/>
      <dgm:t>
        <a:bodyPr/>
        <a:lstStyle/>
        <a:p>
          <a:pPr rtl="0"/>
          <a:r>
            <a:rPr lang="en-GB">
              <a:solidFill>
                <a:schemeClr val="tx1">
                  <a:lumMod val="95000"/>
                  <a:lumOff val="5000"/>
                </a:schemeClr>
              </a:solidFill>
              <a:latin typeface="Arial"/>
              <a:cs typeface="Arial"/>
            </a:rPr>
            <a:t>Ensure the 'thresholds not met' cases are recorded including what school did next</a:t>
          </a:r>
        </a:p>
      </dgm:t>
    </dgm:pt>
    <dgm:pt modelId="{830D4A70-7B98-46AF-8793-293B1188C638}" type="parTrans" cxnId="{9EF7F00B-8062-4BE9-9705-55800D593873}">
      <dgm:prSet/>
      <dgm:spPr/>
      <dgm:t>
        <a:bodyPr/>
        <a:lstStyle/>
        <a:p>
          <a:endParaRPr lang="en-GB"/>
        </a:p>
      </dgm:t>
    </dgm:pt>
    <dgm:pt modelId="{8C6A1B52-31B5-493B-854C-C5F7EE1B52BD}" type="sibTrans" cxnId="{9EF7F00B-8062-4BE9-9705-55800D593873}">
      <dgm:prSet/>
      <dgm:spPr/>
      <dgm:t>
        <a:bodyPr/>
        <a:lstStyle/>
        <a:p>
          <a:endParaRPr lang="en-GB"/>
        </a:p>
      </dgm:t>
    </dgm:pt>
    <dgm:pt modelId="{93C69036-F673-4EA5-96F4-97ADE8C9CE82}">
      <dgm:prSet phldrT="[Text]" phldr="0"/>
      <dgm:spPr/>
      <dgm:t>
        <a:bodyPr/>
        <a:lstStyle/>
        <a:p>
          <a:pPr rtl="0"/>
          <a:r>
            <a:rPr lang="en-GB" sz="1800" b="1">
              <a:solidFill>
                <a:schemeClr val="tx1">
                  <a:lumMod val="95000"/>
                  <a:lumOff val="5000"/>
                </a:schemeClr>
              </a:solidFill>
              <a:latin typeface="Arial"/>
              <a:cs typeface="Arial"/>
            </a:rPr>
            <a:t>Use Escalation Confidently</a:t>
          </a:r>
        </a:p>
      </dgm:t>
    </dgm:pt>
    <dgm:pt modelId="{CA850A72-1ABA-4AAC-B00C-766AE4B2A7FB}" type="parTrans" cxnId="{3C7A6C3F-923F-44D5-829B-78B2EB44B132}">
      <dgm:prSet/>
      <dgm:spPr/>
      <dgm:t>
        <a:bodyPr/>
        <a:lstStyle/>
        <a:p>
          <a:endParaRPr lang="en-GB"/>
        </a:p>
      </dgm:t>
    </dgm:pt>
    <dgm:pt modelId="{32C05271-5AD8-4E7D-8F4A-D1C17F22F0A5}" type="sibTrans" cxnId="{3C7A6C3F-923F-44D5-829B-78B2EB44B132}">
      <dgm:prSet/>
      <dgm:spPr/>
      <dgm:t>
        <a:bodyPr/>
        <a:lstStyle/>
        <a:p>
          <a:endParaRPr lang="en-GB"/>
        </a:p>
      </dgm:t>
    </dgm:pt>
    <dgm:pt modelId="{25DB216F-7755-4F76-9AE1-300264BFAF8B}">
      <dgm:prSet phldr="0"/>
      <dgm:spPr/>
      <dgm:t>
        <a:bodyPr/>
        <a:lstStyle/>
        <a:p>
          <a:pPr rtl="0"/>
          <a:r>
            <a:rPr lang="en-GB" sz="1800">
              <a:solidFill>
                <a:schemeClr val="tx1">
                  <a:lumMod val="95000"/>
                  <a:lumOff val="5000"/>
                </a:schemeClr>
              </a:solidFill>
              <a:latin typeface="Arial"/>
              <a:cs typeface="Arial"/>
            </a:rPr>
            <a:t>Challege decisions through formal escalation routes</a:t>
          </a:r>
        </a:p>
      </dgm:t>
    </dgm:pt>
    <dgm:pt modelId="{5D1985DD-27BF-457B-A529-6A6EA57E1070}" type="parTrans" cxnId="{B8C2C3E7-F2CF-4AA3-9F96-B832FFB65F26}">
      <dgm:prSet/>
      <dgm:spPr/>
    </dgm:pt>
    <dgm:pt modelId="{FD54124B-68E6-4E2E-80D4-8235B67BA8FF}" type="sibTrans" cxnId="{B8C2C3E7-F2CF-4AA3-9F96-B832FFB65F26}">
      <dgm:prSet/>
      <dgm:spPr/>
    </dgm:pt>
    <dgm:pt modelId="{29C1C210-D0CA-4128-8864-F45359BF423C}">
      <dgm:prSet phldr="0"/>
      <dgm:spPr/>
      <dgm:t>
        <a:bodyPr/>
        <a:lstStyle/>
        <a:p>
          <a:pPr rtl="0"/>
          <a:r>
            <a:rPr lang="en-GB">
              <a:solidFill>
                <a:schemeClr val="tx1">
                  <a:lumMod val="95000"/>
                  <a:lumOff val="5000"/>
                </a:schemeClr>
              </a:solidFill>
              <a:latin typeface="Arial"/>
              <a:cs typeface="Arial"/>
            </a:rPr>
            <a:t>Ensure you have written confriamtion for decisions made by childrens services (including early help)</a:t>
          </a:r>
        </a:p>
      </dgm:t>
    </dgm:pt>
    <dgm:pt modelId="{3DDA180F-3EA5-4C98-B9F1-4090FA7CA7FC}" type="parTrans" cxnId="{EF2F4A5C-B356-4195-980A-FC0D07822ABC}">
      <dgm:prSet/>
      <dgm:spPr/>
    </dgm:pt>
    <dgm:pt modelId="{C9E5B136-00A2-4DC5-A380-2C67A2032B30}" type="sibTrans" cxnId="{EF2F4A5C-B356-4195-980A-FC0D07822ABC}">
      <dgm:prSet/>
      <dgm:spPr/>
    </dgm:pt>
    <dgm:pt modelId="{A0096643-8521-41BA-9194-BC398F12ECC8}">
      <dgm:prSet phldr="0"/>
      <dgm:spPr/>
      <dgm:t>
        <a:bodyPr/>
        <a:lstStyle/>
        <a:p>
          <a:pPr rtl="0"/>
          <a:r>
            <a:rPr lang="en-GB">
              <a:solidFill>
                <a:schemeClr val="tx1">
                  <a:lumMod val="95000"/>
                  <a:lumOff val="5000"/>
                </a:schemeClr>
              </a:solidFill>
              <a:latin typeface="Arial"/>
              <a:cs typeface="Arial"/>
            </a:rPr>
            <a:t>Talk to your safeguarding lead and discuss concerns</a:t>
          </a:r>
        </a:p>
      </dgm:t>
    </dgm:pt>
    <dgm:pt modelId="{6C1C9DEC-D85C-42E2-81A0-A243ADD5F8C7}" type="parTrans" cxnId="{09C525C4-CA9F-4EE7-82F7-F46DE45124C3}">
      <dgm:prSet/>
      <dgm:spPr/>
    </dgm:pt>
    <dgm:pt modelId="{B843B8EF-31AE-4EDE-A5CA-55AE9F6D5FF8}" type="sibTrans" cxnId="{09C525C4-CA9F-4EE7-82F7-F46DE45124C3}">
      <dgm:prSet/>
      <dgm:spPr/>
    </dgm:pt>
    <dgm:pt modelId="{B0A545D6-07B9-4382-8398-93EFD9230AA6}" type="pres">
      <dgm:prSet presAssocID="{C6E53462-FDE2-4212-806C-A46B2CDD9AEE}" presName="theList" presStyleCnt="0">
        <dgm:presLayoutVars>
          <dgm:dir/>
          <dgm:animLvl val="lvl"/>
          <dgm:resizeHandles val="exact"/>
        </dgm:presLayoutVars>
      </dgm:prSet>
      <dgm:spPr/>
    </dgm:pt>
    <dgm:pt modelId="{4AE234D5-0680-45A2-B744-08D17E7E8C9A}" type="pres">
      <dgm:prSet presAssocID="{92DEA868-5F25-4E5A-A8D2-84CEB85A56F8}" presName="compNode" presStyleCnt="0"/>
      <dgm:spPr/>
    </dgm:pt>
    <dgm:pt modelId="{45A0CE07-366C-4372-86B1-0504D5D08905}" type="pres">
      <dgm:prSet presAssocID="{92DEA868-5F25-4E5A-A8D2-84CEB85A56F8}" presName="aNode" presStyleLbl="bgShp" presStyleIdx="0" presStyleCnt="3"/>
      <dgm:spPr/>
    </dgm:pt>
    <dgm:pt modelId="{5230E925-76F8-4AAA-BBE4-BE133973242A}" type="pres">
      <dgm:prSet presAssocID="{92DEA868-5F25-4E5A-A8D2-84CEB85A56F8}" presName="textNode" presStyleLbl="bgShp" presStyleIdx="0" presStyleCnt="3"/>
      <dgm:spPr/>
    </dgm:pt>
    <dgm:pt modelId="{814CE9E5-2CBD-4D3B-91FB-94A8CAFAA523}" type="pres">
      <dgm:prSet presAssocID="{92DEA868-5F25-4E5A-A8D2-84CEB85A56F8}" presName="compChildNode" presStyleCnt="0"/>
      <dgm:spPr/>
    </dgm:pt>
    <dgm:pt modelId="{BEA9AB42-AFAD-4732-9121-B311BD09D206}" type="pres">
      <dgm:prSet presAssocID="{92DEA868-5F25-4E5A-A8D2-84CEB85A56F8}" presName="theInnerList" presStyleCnt="0"/>
      <dgm:spPr/>
    </dgm:pt>
    <dgm:pt modelId="{CFFA88F2-F8A2-49BD-9315-6F8E0CD1135B}" type="pres">
      <dgm:prSet presAssocID="{6A42B3F0-48C9-46C7-AF40-B7F7BFE5D38E}" presName="childNode" presStyleLbl="node1" presStyleIdx="0" presStyleCnt="9">
        <dgm:presLayoutVars>
          <dgm:bulletEnabled val="1"/>
        </dgm:presLayoutVars>
      </dgm:prSet>
      <dgm:spPr/>
    </dgm:pt>
    <dgm:pt modelId="{A15F21E2-E4A2-404C-A806-2943304D8289}" type="pres">
      <dgm:prSet presAssocID="{6A42B3F0-48C9-46C7-AF40-B7F7BFE5D38E}" presName="aSpace2" presStyleCnt="0"/>
      <dgm:spPr/>
    </dgm:pt>
    <dgm:pt modelId="{F61A3C36-FA77-45DA-A5BB-5DB91B76FA75}" type="pres">
      <dgm:prSet presAssocID="{56089FA7-C1B0-4BD7-ABC7-6329828C7FAF}" presName="childNode" presStyleLbl="node1" presStyleIdx="1" presStyleCnt="9">
        <dgm:presLayoutVars>
          <dgm:bulletEnabled val="1"/>
        </dgm:presLayoutVars>
      </dgm:prSet>
      <dgm:spPr/>
    </dgm:pt>
    <dgm:pt modelId="{411631A3-E404-4528-86E0-DD2732801299}" type="pres">
      <dgm:prSet presAssocID="{56089FA7-C1B0-4BD7-ABC7-6329828C7FAF}" presName="aSpace2" presStyleCnt="0"/>
      <dgm:spPr/>
    </dgm:pt>
    <dgm:pt modelId="{F5109604-66DF-4180-BE4F-6BC875577452}" type="pres">
      <dgm:prSet presAssocID="{FF2DAD00-EEFC-454A-A333-E843A93EFE09}" presName="childNode" presStyleLbl="node1" presStyleIdx="2" presStyleCnt="9">
        <dgm:presLayoutVars>
          <dgm:bulletEnabled val="1"/>
        </dgm:presLayoutVars>
      </dgm:prSet>
      <dgm:spPr/>
    </dgm:pt>
    <dgm:pt modelId="{1D42E48E-99A8-4B96-98DF-579E9FE99174}" type="pres">
      <dgm:prSet presAssocID="{92DEA868-5F25-4E5A-A8D2-84CEB85A56F8}" presName="aSpace" presStyleCnt="0"/>
      <dgm:spPr/>
    </dgm:pt>
    <dgm:pt modelId="{93C7C714-C1FA-4198-AD44-049A7E76FA01}" type="pres">
      <dgm:prSet presAssocID="{E71A95C9-3DDC-427F-985F-0C6FF007C526}" presName="compNode" presStyleCnt="0"/>
      <dgm:spPr/>
    </dgm:pt>
    <dgm:pt modelId="{DE50DA9D-FE4F-41EF-8AAA-536B9C21F3C7}" type="pres">
      <dgm:prSet presAssocID="{E71A95C9-3DDC-427F-985F-0C6FF007C526}" presName="aNode" presStyleLbl="bgShp" presStyleIdx="1" presStyleCnt="3"/>
      <dgm:spPr/>
    </dgm:pt>
    <dgm:pt modelId="{3DEC11CC-C731-4547-A13B-32A3225F08C3}" type="pres">
      <dgm:prSet presAssocID="{E71A95C9-3DDC-427F-985F-0C6FF007C526}" presName="textNode" presStyleLbl="bgShp" presStyleIdx="1" presStyleCnt="3"/>
      <dgm:spPr/>
    </dgm:pt>
    <dgm:pt modelId="{12E91C42-BE87-4998-890E-55F8D2FCC229}" type="pres">
      <dgm:prSet presAssocID="{E71A95C9-3DDC-427F-985F-0C6FF007C526}" presName="compChildNode" presStyleCnt="0"/>
      <dgm:spPr/>
    </dgm:pt>
    <dgm:pt modelId="{D7C72C1C-2B49-4CB2-922D-476026A0AE5B}" type="pres">
      <dgm:prSet presAssocID="{E71A95C9-3DDC-427F-985F-0C6FF007C526}" presName="theInnerList" presStyleCnt="0"/>
      <dgm:spPr/>
    </dgm:pt>
    <dgm:pt modelId="{F1E76615-AF23-4E0A-8796-5E20C101A9C5}" type="pres">
      <dgm:prSet presAssocID="{0CD0BC70-BC97-4479-943A-BD70C90C0240}" presName="childNode" presStyleLbl="node1" presStyleIdx="3" presStyleCnt="9">
        <dgm:presLayoutVars>
          <dgm:bulletEnabled val="1"/>
        </dgm:presLayoutVars>
      </dgm:prSet>
      <dgm:spPr/>
    </dgm:pt>
    <dgm:pt modelId="{37915AE8-6A6B-4F56-9508-6F76CA3647F9}" type="pres">
      <dgm:prSet presAssocID="{0CD0BC70-BC97-4479-943A-BD70C90C0240}" presName="aSpace2" presStyleCnt="0"/>
      <dgm:spPr/>
    </dgm:pt>
    <dgm:pt modelId="{4E567C75-2F4D-48F0-8986-BA1B441114A8}" type="pres">
      <dgm:prSet presAssocID="{A53FEC75-650E-4DD2-A105-E4751371EC12}" presName="childNode" presStyleLbl="node1" presStyleIdx="4" presStyleCnt="9">
        <dgm:presLayoutVars>
          <dgm:bulletEnabled val="1"/>
        </dgm:presLayoutVars>
      </dgm:prSet>
      <dgm:spPr/>
    </dgm:pt>
    <dgm:pt modelId="{D5B95E34-42FE-4F22-AEE8-B4754720C8EF}" type="pres">
      <dgm:prSet presAssocID="{A53FEC75-650E-4DD2-A105-E4751371EC12}" presName="aSpace2" presStyleCnt="0"/>
      <dgm:spPr/>
    </dgm:pt>
    <dgm:pt modelId="{5CFE523D-2C81-4202-B23E-5B72278BF5AF}" type="pres">
      <dgm:prSet presAssocID="{354BEDEB-1A23-4BAE-890A-02C97C7EFBB5}" presName="childNode" presStyleLbl="node1" presStyleIdx="5" presStyleCnt="9">
        <dgm:presLayoutVars>
          <dgm:bulletEnabled val="1"/>
        </dgm:presLayoutVars>
      </dgm:prSet>
      <dgm:spPr/>
    </dgm:pt>
    <dgm:pt modelId="{E8EC7627-A597-4995-9679-FD885A09C16C}" type="pres">
      <dgm:prSet presAssocID="{E71A95C9-3DDC-427F-985F-0C6FF007C526}" presName="aSpace" presStyleCnt="0"/>
      <dgm:spPr/>
    </dgm:pt>
    <dgm:pt modelId="{92F54C5B-1D82-41FF-822B-0FDD18CE11C5}" type="pres">
      <dgm:prSet presAssocID="{93C69036-F673-4EA5-96F4-97ADE8C9CE82}" presName="compNode" presStyleCnt="0"/>
      <dgm:spPr/>
    </dgm:pt>
    <dgm:pt modelId="{1F681BA8-4CC0-4A8F-B561-0C530CE4F48D}" type="pres">
      <dgm:prSet presAssocID="{93C69036-F673-4EA5-96F4-97ADE8C9CE82}" presName="aNode" presStyleLbl="bgShp" presStyleIdx="2" presStyleCnt="3"/>
      <dgm:spPr/>
    </dgm:pt>
    <dgm:pt modelId="{87AB0E00-AF0C-4948-A913-AE197CEACB14}" type="pres">
      <dgm:prSet presAssocID="{93C69036-F673-4EA5-96F4-97ADE8C9CE82}" presName="textNode" presStyleLbl="bgShp" presStyleIdx="2" presStyleCnt="3"/>
      <dgm:spPr/>
    </dgm:pt>
    <dgm:pt modelId="{1952A26B-DFDC-41AB-9FB7-894516BFD154}" type="pres">
      <dgm:prSet presAssocID="{93C69036-F673-4EA5-96F4-97ADE8C9CE82}" presName="compChildNode" presStyleCnt="0"/>
      <dgm:spPr/>
    </dgm:pt>
    <dgm:pt modelId="{8718953A-AEC8-432C-9181-5862B1150E1D}" type="pres">
      <dgm:prSet presAssocID="{93C69036-F673-4EA5-96F4-97ADE8C9CE82}" presName="theInnerList" presStyleCnt="0"/>
      <dgm:spPr/>
    </dgm:pt>
    <dgm:pt modelId="{9ED9C80D-60F1-40F4-8193-08CFE9B924EA}" type="pres">
      <dgm:prSet presAssocID="{25DB216F-7755-4F76-9AE1-300264BFAF8B}" presName="childNode" presStyleLbl="node1" presStyleIdx="6" presStyleCnt="9">
        <dgm:presLayoutVars>
          <dgm:bulletEnabled val="1"/>
        </dgm:presLayoutVars>
      </dgm:prSet>
      <dgm:spPr/>
    </dgm:pt>
    <dgm:pt modelId="{68438804-5453-4159-B07C-0A741CE33549}" type="pres">
      <dgm:prSet presAssocID="{25DB216F-7755-4F76-9AE1-300264BFAF8B}" presName="aSpace2" presStyleCnt="0"/>
      <dgm:spPr/>
    </dgm:pt>
    <dgm:pt modelId="{C5AB08A3-E775-4684-BECC-576607587BE6}" type="pres">
      <dgm:prSet presAssocID="{29C1C210-D0CA-4128-8864-F45359BF423C}" presName="childNode" presStyleLbl="node1" presStyleIdx="7" presStyleCnt="9">
        <dgm:presLayoutVars>
          <dgm:bulletEnabled val="1"/>
        </dgm:presLayoutVars>
      </dgm:prSet>
      <dgm:spPr/>
    </dgm:pt>
    <dgm:pt modelId="{DA22E7F9-B5F8-44DC-8144-98785C42305A}" type="pres">
      <dgm:prSet presAssocID="{29C1C210-D0CA-4128-8864-F45359BF423C}" presName="aSpace2" presStyleCnt="0"/>
      <dgm:spPr/>
    </dgm:pt>
    <dgm:pt modelId="{C2E452F6-5F66-4D88-9C67-4DDC74A0BBB0}" type="pres">
      <dgm:prSet presAssocID="{A0096643-8521-41BA-9194-BC398F12ECC8}" presName="childNode" presStyleLbl="node1" presStyleIdx="8" presStyleCnt="9">
        <dgm:presLayoutVars>
          <dgm:bulletEnabled val="1"/>
        </dgm:presLayoutVars>
      </dgm:prSet>
      <dgm:spPr/>
    </dgm:pt>
  </dgm:ptLst>
  <dgm:cxnLst>
    <dgm:cxn modelId="{A020E903-D206-4A37-A935-792EDC5A40DC}" type="presOf" srcId="{C6E53462-FDE2-4212-806C-A46B2CDD9AEE}" destId="{B0A545D6-07B9-4382-8398-93EFD9230AA6}" srcOrd="0" destOrd="0" presId="urn:microsoft.com/office/officeart/2005/8/layout/lProcess2"/>
    <dgm:cxn modelId="{4D456B07-65F0-4BC0-9DFB-91C61B1F7FAB}" type="presOf" srcId="{92DEA868-5F25-4E5A-A8D2-84CEB85A56F8}" destId="{5230E925-76F8-4AAA-BBE4-BE133973242A}" srcOrd="1" destOrd="0" presId="urn:microsoft.com/office/officeart/2005/8/layout/lProcess2"/>
    <dgm:cxn modelId="{9EF7F00B-8062-4BE9-9705-55800D593873}" srcId="{E71A95C9-3DDC-427F-985F-0C6FF007C526}" destId="{354BEDEB-1A23-4BAE-890A-02C97C7EFBB5}" srcOrd="2" destOrd="0" parTransId="{830D4A70-7B98-46AF-8793-293B1188C638}" sibTransId="{8C6A1B52-31B5-493B-854C-C5F7EE1B52BD}"/>
    <dgm:cxn modelId="{F27A6410-56EA-4BC5-812D-781D7E6FA65A}" type="presOf" srcId="{FF2DAD00-EEFC-454A-A333-E843A93EFE09}" destId="{F5109604-66DF-4180-BE4F-6BC875577452}" srcOrd="0" destOrd="0" presId="urn:microsoft.com/office/officeart/2005/8/layout/lProcess2"/>
    <dgm:cxn modelId="{34F59021-077D-4D1B-9A3D-8D61E01B1BF1}" srcId="{E71A95C9-3DDC-427F-985F-0C6FF007C526}" destId="{A53FEC75-650E-4DD2-A105-E4751371EC12}" srcOrd="1" destOrd="0" parTransId="{3ADA2201-98B4-4284-94DA-A2F980FD6204}" sibTransId="{39E7F6EF-4AB1-4E31-BCD0-DBC386B44839}"/>
    <dgm:cxn modelId="{02FA8F36-CBDE-4344-B82A-F3E6CF55D7F6}" type="presOf" srcId="{93C69036-F673-4EA5-96F4-97ADE8C9CE82}" destId="{87AB0E00-AF0C-4948-A913-AE197CEACB14}" srcOrd="1" destOrd="0" presId="urn:microsoft.com/office/officeart/2005/8/layout/lProcess2"/>
    <dgm:cxn modelId="{0EE6A739-A328-4F9F-B49B-CAA2CB2FEF0C}" type="presOf" srcId="{25DB216F-7755-4F76-9AE1-300264BFAF8B}" destId="{9ED9C80D-60F1-40F4-8193-08CFE9B924EA}" srcOrd="0" destOrd="0" presId="urn:microsoft.com/office/officeart/2005/8/layout/lProcess2"/>
    <dgm:cxn modelId="{3C7A6C3F-923F-44D5-829B-78B2EB44B132}" srcId="{C6E53462-FDE2-4212-806C-A46B2CDD9AEE}" destId="{93C69036-F673-4EA5-96F4-97ADE8C9CE82}" srcOrd="2" destOrd="0" parTransId="{CA850A72-1ABA-4AAC-B00C-766AE4B2A7FB}" sibTransId="{32C05271-5AD8-4E7D-8F4A-D1C17F22F0A5}"/>
    <dgm:cxn modelId="{B428225B-1942-4C2A-9C48-A266066A2AC3}" srcId="{E71A95C9-3DDC-427F-985F-0C6FF007C526}" destId="{0CD0BC70-BC97-4479-943A-BD70C90C0240}" srcOrd="0" destOrd="0" parTransId="{B3C92638-C777-4E4B-A6EF-B62CC1E3E52B}" sibTransId="{649EBF90-0733-40E9-B77B-A81EBE48B72C}"/>
    <dgm:cxn modelId="{EF2F4A5C-B356-4195-980A-FC0D07822ABC}" srcId="{93C69036-F673-4EA5-96F4-97ADE8C9CE82}" destId="{29C1C210-D0CA-4128-8864-F45359BF423C}" srcOrd="1" destOrd="0" parTransId="{3DDA180F-3EA5-4C98-B9F1-4090FA7CA7FC}" sibTransId="{C9E5B136-00A2-4DC5-A380-2C67A2032B30}"/>
    <dgm:cxn modelId="{69358D43-78CB-46F3-ADAD-C2883DCFE352}" srcId="{92DEA868-5F25-4E5A-A8D2-84CEB85A56F8}" destId="{FF2DAD00-EEFC-454A-A333-E843A93EFE09}" srcOrd="2" destOrd="0" parTransId="{171709EA-5CDD-497A-8A18-67021F86A009}" sibTransId="{12483B63-B453-48FD-9680-30D1ECF9BD09}"/>
    <dgm:cxn modelId="{4F772048-4710-438D-A59C-A6A43D285F22}" type="presOf" srcId="{93C69036-F673-4EA5-96F4-97ADE8C9CE82}" destId="{1F681BA8-4CC0-4A8F-B561-0C530CE4F48D}" srcOrd="0" destOrd="0" presId="urn:microsoft.com/office/officeart/2005/8/layout/lProcess2"/>
    <dgm:cxn modelId="{060C1F53-497F-4203-A1B3-ED0A97A50960}" srcId="{C6E53462-FDE2-4212-806C-A46B2CDD9AEE}" destId="{E71A95C9-3DDC-427F-985F-0C6FF007C526}" srcOrd="1" destOrd="0" parTransId="{0D784AA6-A2F3-4357-8F35-567FB4F511CF}" sibTransId="{61089508-8F81-4280-A824-BC80A3795F89}"/>
    <dgm:cxn modelId="{429B488A-4270-45C3-B138-680FE3938384}" type="presOf" srcId="{A53FEC75-650E-4DD2-A105-E4751371EC12}" destId="{4E567C75-2F4D-48F0-8986-BA1B441114A8}" srcOrd="0" destOrd="0" presId="urn:microsoft.com/office/officeart/2005/8/layout/lProcess2"/>
    <dgm:cxn modelId="{1E24878B-D3EB-46C0-B696-870ADC110EE0}" type="presOf" srcId="{E71A95C9-3DDC-427F-985F-0C6FF007C526}" destId="{DE50DA9D-FE4F-41EF-8AAA-536B9C21F3C7}" srcOrd="0" destOrd="0" presId="urn:microsoft.com/office/officeart/2005/8/layout/lProcess2"/>
    <dgm:cxn modelId="{7D66058E-6BDE-40F0-9381-EBB1EFE887F4}" srcId="{92DEA868-5F25-4E5A-A8D2-84CEB85A56F8}" destId="{6A42B3F0-48C9-46C7-AF40-B7F7BFE5D38E}" srcOrd="0" destOrd="0" parTransId="{BCE9DF24-FA3C-4B0F-8B45-BD24DADDF4D8}" sibTransId="{3E8FC355-2A9F-4BE7-BA59-6CA2BD27C41C}"/>
    <dgm:cxn modelId="{036F4897-E686-458A-9F75-0FDDA7D22EEA}" srcId="{C6E53462-FDE2-4212-806C-A46B2CDD9AEE}" destId="{92DEA868-5F25-4E5A-A8D2-84CEB85A56F8}" srcOrd="0" destOrd="0" parTransId="{0E588141-4BE4-44EB-9C72-430657C9FC72}" sibTransId="{146AC42B-7669-4C8F-9D6A-B14540359562}"/>
    <dgm:cxn modelId="{D3D5A59C-87FD-493C-83DD-12C2CE041043}" type="presOf" srcId="{29C1C210-D0CA-4128-8864-F45359BF423C}" destId="{C5AB08A3-E775-4684-BECC-576607587BE6}" srcOrd="0" destOrd="0" presId="urn:microsoft.com/office/officeart/2005/8/layout/lProcess2"/>
    <dgm:cxn modelId="{9664B0A5-0724-4FDE-90C8-2D51952A42DA}" type="presOf" srcId="{6A42B3F0-48C9-46C7-AF40-B7F7BFE5D38E}" destId="{CFFA88F2-F8A2-49BD-9315-6F8E0CD1135B}" srcOrd="0" destOrd="0" presId="urn:microsoft.com/office/officeart/2005/8/layout/lProcess2"/>
    <dgm:cxn modelId="{09C525C4-CA9F-4EE7-82F7-F46DE45124C3}" srcId="{93C69036-F673-4EA5-96F4-97ADE8C9CE82}" destId="{A0096643-8521-41BA-9194-BC398F12ECC8}" srcOrd="2" destOrd="0" parTransId="{6C1C9DEC-D85C-42E2-81A0-A243ADD5F8C7}" sibTransId="{B843B8EF-31AE-4EDE-A5CA-55AE9F6D5FF8}"/>
    <dgm:cxn modelId="{556984CD-2492-4168-B451-F2E1E4EB3C72}" type="presOf" srcId="{0CD0BC70-BC97-4479-943A-BD70C90C0240}" destId="{F1E76615-AF23-4E0A-8796-5E20C101A9C5}" srcOrd="0" destOrd="0" presId="urn:microsoft.com/office/officeart/2005/8/layout/lProcess2"/>
    <dgm:cxn modelId="{641B2CD2-4990-43E8-B9A0-F0DD55982982}" srcId="{92DEA868-5F25-4E5A-A8D2-84CEB85A56F8}" destId="{56089FA7-C1B0-4BD7-ABC7-6329828C7FAF}" srcOrd="1" destOrd="0" parTransId="{18BC6D46-BF61-4001-B522-0E7C975713F5}" sibTransId="{61A025D5-6DA7-43FB-B573-D9CDAFAF095D}"/>
    <dgm:cxn modelId="{B8C2C3E7-F2CF-4AA3-9F96-B832FFB65F26}" srcId="{93C69036-F673-4EA5-96F4-97ADE8C9CE82}" destId="{25DB216F-7755-4F76-9AE1-300264BFAF8B}" srcOrd="0" destOrd="0" parTransId="{5D1985DD-27BF-457B-A529-6A6EA57E1070}" sibTransId="{FD54124B-68E6-4E2E-80D4-8235B67BA8FF}"/>
    <dgm:cxn modelId="{D1B224E8-FF12-4427-9984-D7BDACDFCEA8}" type="presOf" srcId="{A0096643-8521-41BA-9194-BC398F12ECC8}" destId="{C2E452F6-5F66-4D88-9C67-4DDC74A0BBB0}" srcOrd="0" destOrd="0" presId="urn:microsoft.com/office/officeart/2005/8/layout/lProcess2"/>
    <dgm:cxn modelId="{89B2F8F2-22BA-4911-8865-8B3B1D1379A5}" type="presOf" srcId="{E71A95C9-3DDC-427F-985F-0C6FF007C526}" destId="{3DEC11CC-C731-4547-A13B-32A3225F08C3}" srcOrd="1" destOrd="0" presId="urn:microsoft.com/office/officeart/2005/8/layout/lProcess2"/>
    <dgm:cxn modelId="{E8A95CF5-046D-4BE6-B908-A09AD61F0A1F}" type="presOf" srcId="{56089FA7-C1B0-4BD7-ABC7-6329828C7FAF}" destId="{F61A3C36-FA77-45DA-A5BB-5DB91B76FA75}" srcOrd="0" destOrd="0" presId="urn:microsoft.com/office/officeart/2005/8/layout/lProcess2"/>
    <dgm:cxn modelId="{586257F6-CA3C-4704-A687-DD04DE68B38B}" type="presOf" srcId="{92DEA868-5F25-4E5A-A8D2-84CEB85A56F8}" destId="{45A0CE07-366C-4372-86B1-0504D5D08905}" srcOrd="0" destOrd="0" presId="urn:microsoft.com/office/officeart/2005/8/layout/lProcess2"/>
    <dgm:cxn modelId="{261F90FB-71B5-44A9-A507-7B8F6528FAAE}" type="presOf" srcId="{354BEDEB-1A23-4BAE-890A-02C97C7EFBB5}" destId="{5CFE523D-2C81-4202-B23E-5B72278BF5AF}" srcOrd="0" destOrd="0" presId="urn:microsoft.com/office/officeart/2005/8/layout/lProcess2"/>
    <dgm:cxn modelId="{EE803255-FB59-4423-B279-A0DF8EB60BA0}" type="presParOf" srcId="{B0A545D6-07B9-4382-8398-93EFD9230AA6}" destId="{4AE234D5-0680-45A2-B744-08D17E7E8C9A}" srcOrd="0" destOrd="0" presId="urn:microsoft.com/office/officeart/2005/8/layout/lProcess2"/>
    <dgm:cxn modelId="{34E34505-8BD1-4AB2-8528-935ED9295AD2}" type="presParOf" srcId="{4AE234D5-0680-45A2-B744-08D17E7E8C9A}" destId="{45A0CE07-366C-4372-86B1-0504D5D08905}" srcOrd="0" destOrd="0" presId="urn:microsoft.com/office/officeart/2005/8/layout/lProcess2"/>
    <dgm:cxn modelId="{ED57FD1D-21AF-4BFD-A1E6-7D63D0C4C0D7}" type="presParOf" srcId="{4AE234D5-0680-45A2-B744-08D17E7E8C9A}" destId="{5230E925-76F8-4AAA-BBE4-BE133973242A}" srcOrd="1" destOrd="0" presId="urn:microsoft.com/office/officeart/2005/8/layout/lProcess2"/>
    <dgm:cxn modelId="{D0A9E10C-3F5E-4452-B1C6-AF21691CD35F}" type="presParOf" srcId="{4AE234D5-0680-45A2-B744-08D17E7E8C9A}" destId="{814CE9E5-2CBD-4D3B-91FB-94A8CAFAA523}" srcOrd="2" destOrd="0" presId="urn:microsoft.com/office/officeart/2005/8/layout/lProcess2"/>
    <dgm:cxn modelId="{40C8D947-3995-4AC0-B5F6-A918CB67B85A}" type="presParOf" srcId="{814CE9E5-2CBD-4D3B-91FB-94A8CAFAA523}" destId="{BEA9AB42-AFAD-4732-9121-B311BD09D206}" srcOrd="0" destOrd="0" presId="urn:microsoft.com/office/officeart/2005/8/layout/lProcess2"/>
    <dgm:cxn modelId="{8C203F90-28FB-44C2-BBE3-129F0358621B}" type="presParOf" srcId="{BEA9AB42-AFAD-4732-9121-B311BD09D206}" destId="{CFFA88F2-F8A2-49BD-9315-6F8E0CD1135B}" srcOrd="0" destOrd="0" presId="urn:microsoft.com/office/officeart/2005/8/layout/lProcess2"/>
    <dgm:cxn modelId="{C2C54F34-86B9-4A0B-BFA7-E24A7FD78C58}" type="presParOf" srcId="{BEA9AB42-AFAD-4732-9121-B311BD09D206}" destId="{A15F21E2-E4A2-404C-A806-2943304D8289}" srcOrd="1" destOrd="0" presId="urn:microsoft.com/office/officeart/2005/8/layout/lProcess2"/>
    <dgm:cxn modelId="{1DE1D253-5D40-467C-82C2-D74DABC319CF}" type="presParOf" srcId="{BEA9AB42-AFAD-4732-9121-B311BD09D206}" destId="{F61A3C36-FA77-45DA-A5BB-5DB91B76FA75}" srcOrd="2" destOrd="0" presId="urn:microsoft.com/office/officeart/2005/8/layout/lProcess2"/>
    <dgm:cxn modelId="{B2FC6352-F7AC-429F-9417-31E1F7E7D01F}" type="presParOf" srcId="{BEA9AB42-AFAD-4732-9121-B311BD09D206}" destId="{411631A3-E404-4528-86E0-DD2732801299}" srcOrd="3" destOrd="0" presId="urn:microsoft.com/office/officeart/2005/8/layout/lProcess2"/>
    <dgm:cxn modelId="{6D406451-96C3-4E44-A7CA-1B02429DED17}" type="presParOf" srcId="{BEA9AB42-AFAD-4732-9121-B311BD09D206}" destId="{F5109604-66DF-4180-BE4F-6BC875577452}" srcOrd="4" destOrd="0" presId="urn:microsoft.com/office/officeart/2005/8/layout/lProcess2"/>
    <dgm:cxn modelId="{B1D3128E-71C1-49A6-AFB4-79B55C5BF080}" type="presParOf" srcId="{B0A545D6-07B9-4382-8398-93EFD9230AA6}" destId="{1D42E48E-99A8-4B96-98DF-579E9FE99174}" srcOrd="1" destOrd="0" presId="urn:microsoft.com/office/officeart/2005/8/layout/lProcess2"/>
    <dgm:cxn modelId="{B36D954C-A328-487C-9310-031B70934B68}" type="presParOf" srcId="{B0A545D6-07B9-4382-8398-93EFD9230AA6}" destId="{93C7C714-C1FA-4198-AD44-049A7E76FA01}" srcOrd="2" destOrd="0" presId="urn:microsoft.com/office/officeart/2005/8/layout/lProcess2"/>
    <dgm:cxn modelId="{E2DA5C9E-5BCA-4CA5-A545-570E3669BB3C}" type="presParOf" srcId="{93C7C714-C1FA-4198-AD44-049A7E76FA01}" destId="{DE50DA9D-FE4F-41EF-8AAA-536B9C21F3C7}" srcOrd="0" destOrd="0" presId="urn:microsoft.com/office/officeart/2005/8/layout/lProcess2"/>
    <dgm:cxn modelId="{EDB718AE-C030-488D-8876-1E0F52BEE03B}" type="presParOf" srcId="{93C7C714-C1FA-4198-AD44-049A7E76FA01}" destId="{3DEC11CC-C731-4547-A13B-32A3225F08C3}" srcOrd="1" destOrd="0" presId="urn:microsoft.com/office/officeart/2005/8/layout/lProcess2"/>
    <dgm:cxn modelId="{9662C7DA-F940-4CBF-A63A-E9E6AD08B2AE}" type="presParOf" srcId="{93C7C714-C1FA-4198-AD44-049A7E76FA01}" destId="{12E91C42-BE87-4998-890E-55F8D2FCC229}" srcOrd="2" destOrd="0" presId="urn:microsoft.com/office/officeart/2005/8/layout/lProcess2"/>
    <dgm:cxn modelId="{CFD84ECA-2DAC-4805-8E84-CA904E242C77}" type="presParOf" srcId="{12E91C42-BE87-4998-890E-55F8D2FCC229}" destId="{D7C72C1C-2B49-4CB2-922D-476026A0AE5B}" srcOrd="0" destOrd="0" presId="urn:microsoft.com/office/officeart/2005/8/layout/lProcess2"/>
    <dgm:cxn modelId="{F60A9457-26C9-45B0-B270-115B8D09FA3F}" type="presParOf" srcId="{D7C72C1C-2B49-4CB2-922D-476026A0AE5B}" destId="{F1E76615-AF23-4E0A-8796-5E20C101A9C5}" srcOrd="0" destOrd="0" presId="urn:microsoft.com/office/officeart/2005/8/layout/lProcess2"/>
    <dgm:cxn modelId="{F51AA257-39E4-4F10-8573-1A6D1545E23C}" type="presParOf" srcId="{D7C72C1C-2B49-4CB2-922D-476026A0AE5B}" destId="{37915AE8-6A6B-4F56-9508-6F76CA3647F9}" srcOrd="1" destOrd="0" presId="urn:microsoft.com/office/officeart/2005/8/layout/lProcess2"/>
    <dgm:cxn modelId="{8B8DC6A9-559C-4FA2-9A62-6953225B9B41}" type="presParOf" srcId="{D7C72C1C-2B49-4CB2-922D-476026A0AE5B}" destId="{4E567C75-2F4D-48F0-8986-BA1B441114A8}" srcOrd="2" destOrd="0" presId="urn:microsoft.com/office/officeart/2005/8/layout/lProcess2"/>
    <dgm:cxn modelId="{549C5B31-E157-4204-BDD2-84EDFF755E5E}" type="presParOf" srcId="{D7C72C1C-2B49-4CB2-922D-476026A0AE5B}" destId="{D5B95E34-42FE-4F22-AEE8-B4754720C8EF}" srcOrd="3" destOrd="0" presId="urn:microsoft.com/office/officeart/2005/8/layout/lProcess2"/>
    <dgm:cxn modelId="{44AC1E7F-969D-4E33-AABB-ED8FB836793C}" type="presParOf" srcId="{D7C72C1C-2B49-4CB2-922D-476026A0AE5B}" destId="{5CFE523D-2C81-4202-B23E-5B72278BF5AF}" srcOrd="4" destOrd="0" presId="urn:microsoft.com/office/officeart/2005/8/layout/lProcess2"/>
    <dgm:cxn modelId="{CB9F87CA-F029-4DC7-B991-916661A96941}" type="presParOf" srcId="{B0A545D6-07B9-4382-8398-93EFD9230AA6}" destId="{E8EC7627-A597-4995-9679-FD885A09C16C}" srcOrd="3" destOrd="0" presId="urn:microsoft.com/office/officeart/2005/8/layout/lProcess2"/>
    <dgm:cxn modelId="{A04E2A33-0D7D-455E-8BDC-23316488EF09}" type="presParOf" srcId="{B0A545D6-07B9-4382-8398-93EFD9230AA6}" destId="{92F54C5B-1D82-41FF-822B-0FDD18CE11C5}" srcOrd="4" destOrd="0" presId="urn:microsoft.com/office/officeart/2005/8/layout/lProcess2"/>
    <dgm:cxn modelId="{7DE11C29-1EBE-4010-B833-FDB1699666DF}" type="presParOf" srcId="{92F54C5B-1D82-41FF-822B-0FDD18CE11C5}" destId="{1F681BA8-4CC0-4A8F-B561-0C530CE4F48D}" srcOrd="0" destOrd="0" presId="urn:microsoft.com/office/officeart/2005/8/layout/lProcess2"/>
    <dgm:cxn modelId="{0B2BB337-6194-4AE7-8AB9-5AE78F1353EA}" type="presParOf" srcId="{92F54C5B-1D82-41FF-822B-0FDD18CE11C5}" destId="{87AB0E00-AF0C-4948-A913-AE197CEACB14}" srcOrd="1" destOrd="0" presId="urn:microsoft.com/office/officeart/2005/8/layout/lProcess2"/>
    <dgm:cxn modelId="{81DB1B03-FB89-4DA7-ABAC-B1D71D35F173}" type="presParOf" srcId="{92F54C5B-1D82-41FF-822B-0FDD18CE11C5}" destId="{1952A26B-DFDC-41AB-9FB7-894516BFD154}" srcOrd="2" destOrd="0" presId="urn:microsoft.com/office/officeart/2005/8/layout/lProcess2"/>
    <dgm:cxn modelId="{35BBF79E-DA12-48DE-AB4D-B074400B77A0}" type="presParOf" srcId="{1952A26B-DFDC-41AB-9FB7-894516BFD154}" destId="{8718953A-AEC8-432C-9181-5862B1150E1D}" srcOrd="0" destOrd="0" presId="urn:microsoft.com/office/officeart/2005/8/layout/lProcess2"/>
    <dgm:cxn modelId="{A0B264F3-5E7D-408F-93E1-58DEC95445E6}" type="presParOf" srcId="{8718953A-AEC8-432C-9181-5862B1150E1D}" destId="{9ED9C80D-60F1-40F4-8193-08CFE9B924EA}" srcOrd="0" destOrd="0" presId="urn:microsoft.com/office/officeart/2005/8/layout/lProcess2"/>
    <dgm:cxn modelId="{B7B12038-46D9-4B69-A82D-A2D88206778C}" type="presParOf" srcId="{8718953A-AEC8-432C-9181-5862B1150E1D}" destId="{68438804-5453-4159-B07C-0A741CE33549}" srcOrd="1" destOrd="0" presId="urn:microsoft.com/office/officeart/2005/8/layout/lProcess2"/>
    <dgm:cxn modelId="{B519B1DA-E725-480E-BF77-1B15454FA092}" type="presParOf" srcId="{8718953A-AEC8-432C-9181-5862B1150E1D}" destId="{C5AB08A3-E775-4684-BECC-576607587BE6}" srcOrd="2" destOrd="0" presId="urn:microsoft.com/office/officeart/2005/8/layout/lProcess2"/>
    <dgm:cxn modelId="{7AC8F543-8A6F-4266-BC3C-602B2FBC2342}" type="presParOf" srcId="{8718953A-AEC8-432C-9181-5862B1150E1D}" destId="{DA22E7F9-B5F8-44DC-8144-98785C42305A}" srcOrd="3" destOrd="0" presId="urn:microsoft.com/office/officeart/2005/8/layout/lProcess2"/>
    <dgm:cxn modelId="{F815B995-FFB2-4957-B586-0DEBB95C7864}" type="presParOf" srcId="{8718953A-AEC8-432C-9181-5862B1150E1D}" destId="{C2E452F6-5F66-4D88-9C67-4DDC74A0BBB0}"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CA5BB-0AAF-46B9-B05C-E0E407F86A12}">
      <dsp:nvSpPr>
        <dsp:cNvPr id="0" name=""/>
        <dsp:cNvSpPr/>
      </dsp:nvSpPr>
      <dsp:spPr>
        <a:xfrm>
          <a:off x="0" y="369361"/>
          <a:ext cx="11789432" cy="5040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95077B-8AF9-4859-85D6-90340FDEF175}">
      <dsp:nvSpPr>
        <dsp:cNvPr id="0" name=""/>
        <dsp:cNvSpPr/>
      </dsp:nvSpPr>
      <dsp:spPr>
        <a:xfrm>
          <a:off x="589471" y="74161"/>
          <a:ext cx="8252603" cy="5904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929" tIns="0" rIns="311929" bIns="0" numCol="1" spcCol="1270" anchor="ctr" anchorCtr="0">
          <a:noAutofit/>
        </a:bodyPr>
        <a:lstStyle/>
        <a:p>
          <a:pPr marL="0" lvl="0" indent="0" algn="l" defTabSz="889000" rtl="0">
            <a:lnSpc>
              <a:spcPct val="90000"/>
            </a:lnSpc>
            <a:spcBef>
              <a:spcPct val="0"/>
            </a:spcBef>
            <a:spcAft>
              <a:spcPct val="35000"/>
            </a:spcAft>
            <a:buNone/>
          </a:pPr>
          <a:r>
            <a:rPr lang="en-GB" sz="2000" b="1" kern="1200">
              <a:latin typeface="Arial"/>
              <a:cs typeface="Arial"/>
            </a:rPr>
            <a:t>Facilitated child sexual abuse</a:t>
          </a:r>
        </a:p>
      </dsp:txBody>
      <dsp:txXfrm>
        <a:off x="618292" y="102982"/>
        <a:ext cx="8194961" cy="532758"/>
      </dsp:txXfrm>
    </dsp:sp>
    <dsp:sp modelId="{54E58FBB-8ACB-4142-9DB0-546519C3B517}">
      <dsp:nvSpPr>
        <dsp:cNvPr id="0" name=""/>
        <dsp:cNvSpPr/>
      </dsp:nvSpPr>
      <dsp:spPr>
        <a:xfrm>
          <a:off x="0" y="1276561"/>
          <a:ext cx="11789432" cy="5040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566E4D-745F-4C74-A9A0-8E78C83D68B6}">
      <dsp:nvSpPr>
        <dsp:cNvPr id="0" name=""/>
        <dsp:cNvSpPr/>
      </dsp:nvSpPr>
      <dsp:spPr>
        <a:xfrm>
          <a:off x="589471" y="981361"/>
          <a:ext cx="8252603" cy="5904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929" tIns="0" rIns="311929" bIns="0" numCol="1" spcCol="1270" anchor="ctr" anchorCtr="0">
          <a:noAutofit/>
        </a:bodyPr>
        <a:lstStyle/>
        <a:p>
          <a:pPr marL="0" lvl="0" indent="0" algn="l" defTabSz="800100" rtl="0">
            <a:lnSpc>
              <a:spcPct val="90000"/>
            </a:lnSpc>
            <a:spcBef>
              <a:spcPct val="0"/>
            </a:spcBef>
            <a:spcAft>
              <a:spcPct val="35000"/>
            </a:spcAft>
            <a:buNone/>
          </a:pPr>
          <a:r>
            <a:rPr lang="en-GB" sz="1800" b="1" kern="1200">
              <a:latin typeface="Arial"/>
              <a:cs typeface="Arial"/>
            </a:rPr>
            <a:t>Lack of ethical framework</a:t>
          </a:r>
        </a:p>
      </dsp:txBody>
      <dsp:txXfrm>
        <a:off x="618292" y="1010182"/>
        <a:ext cx="8194961" cy="532758"/>
      </dsp:txXfrm>
    </dsp:sp>
    <dsp:sp modelId="{608B89F5-5FD2-449B-B280-131D66CDC885}">
      <dsp:nvSpPr>
        <dsp:cNvPr id="0" name=""/>
        <dsp:cNvSpPr/>
      </dsp:nvSpPr>
      <dsp:spPr>
        <a:xfrm>
          <a:off x="0" y="2183761"/>
          <a:ext cx="11789432" cy="5040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10F314-9827-4CC2-A845-CA83FEAB4C20}">
      <dsp:nvSpPr>
        <dsp:cNvPr id="0" name=""/>
        <dsp:cNvSpPr/>
      </dsp:nvSpPr>
      <dsp:spPr>
        <a:xfrm>
          <a:off x="589471" y="1888561"/>
          <a:ext cx="8252603" cy="5904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929" tIns="0" rIns="311929" bIns="0" numCol="1" spcCol="1270" anchor="ctr" anchorCtr="0">
          <a:noAutofit/>
        </a:bodyPr>
        <a:lstStyle/>
        <a:p>
          <a:pPr marL="0" lvl="0" indent="0" algn="l" defTabSz="800100" rtl="0">
            <a:lnSpc>
              <a:spcPct val="90000"/>
            </a:lnSpc>
            <a:spcBef>
              <a:spcPct val="0"/>
            </a:spcBef>
            <a:spcAft>
              <a:spcPct val="35000"/>
            </a:spcAft>
            <a:buNone/>
          </a:pPr>
          <a:r>
            <a:rPr lang="en-GB" sz="1800" b="1" kern="1200">
              <a:latin typeface="Arial"/>
              <a:cs typeface="Arial"/>
            </a:rPr>
            <a:t>Lack of regulation</a:t>
          </a:r>
        </a:p>
      </dsp:txBody>
      <dsp:txXfrm>
        <a:off x="618292" y="1917382"/>
        <a:ext cx="8194961" cy="532758"/>
      </dsp:txXfrm>
    </dsp:sp>
    <dsp:sp modelId="{80D6377B-8C50-4FEC-9B4B-004DBC3A651A}">
      <dsp:nvSpPr>
        <dsp:cNvPr id="0" name=""/>
        <dsp:cNvSpPr/>
      </dsp:nvSpPr>
      <dsp:spPr>
        <a:xfrm>
          <a:off x="0" y="3090961"/>
          <a:ext cx="11789432" cy="5040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C571C1-69B4-4691-A7F8-B79DDE6A9E40}">
      <dsp:nvSpPr>
        <dsp:cNvPr id="0" name=""/>
        <dsp:cNvSpPr/>
      </dsp:nvSpPr>
      <dsp:spPr>
        <a:xfrm>
          <a:off x="589471" y="2795761"/>
          <a:ext cx="8252603" cy="5904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929" tIns="0" rIns="311929" bIns="0" numCol="1" spcCol="1270" anchor="ctr" anchorCtr="0">
          <a:noAutofit/>
        </a:bodyPr>
        <a:lstStyle/>
        <a:p>
          <a:pPr marL="0" lvl="0" indent="0" algn="l" defTabSz="800100" rtl="0">
            <a:lnSpc>
              <a:spcPct val="90000"/>
            </a:lnSpc>
            <a:spcBef>
              <a:spcPct val="0"/>
            </a:spcBef>
            <a:spcAft>
              <a:spcPct val="35000"/>
            </a:spcAft>
            <a:buNone/>
          </a:pPr>
          <a:r>
            <a:rPr lang="en-GB" sz="1800" b="1" kern="1200">
              <a:latin typeface="Arial"/>
              <a:cs typeface="Arial"/>
            </a:rPr>
            <a:t>Privacy issues</a:t>
          </a:r>
        </a:p>
      </dsp:txBody>
      <dsp:txXfrm>
        <a:off x="618292" y="2824582"/>
        <a:ext cx="8194961" cy="532758"/>
      </dsp:txXfrm>
    </dsp:sp>
    <dsp:sp modelId="{6B702B93-8ACC-451C-80BF-E44322213C10}">
      <dsp:nvSpPr>
        <dsp:cNvPr id="0" name=""/>
        <dsp:cNvSpPr/>
      </dsp:nvSpPr>
      <dsp:spPr>
        <a:xfrm>
          <a:off x="0" y="3998161"/>
          <a:ext cx="11789432" cy="5040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AEAA8A-D80A-405F-A7CA-D93BCA65C169}">
      <dsp:nvSpPr>
        <dsp:cNvPr id="0" name=""/>
        <dsp:cNvSpPr/>
      </dsp:nvSpPr>
      <dsp:spPr>
        <a:xfrm>
          <a:off x="589471" y="3702961"/>
          <a:ext cx="8252603" cy="5904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929" tIns="0" rIns="311929" bIns="0" numCol="1" spcCol="1270" anchor="ctr" anchorCtr="0">
          <a:noAutofit/>
        </a:bodyPr>
        <a:lstStyle/>
        <a:p>
          <a:pPr marL="0" lvl="0" indent="0" algn="l" defTabSz="800100" rtl="0">
            <a:lnSpc>
              <a:spcPct val="90000"/>
            </a:lnSpc>
            <a:spcBef>
              <a:spcPct val="0"/>
            </a:spcBef>
            <a:spcAft>
              <a:spcPct val="35000"/>
            </a:spcAft>
            <a:buNone/>
          </a:pPr>
          <a:r>
            <a:rPr lang="en-GB" sz="1800" b="1" kern="1200">
              <a:latin typeface="Arial"/>
              <a:cs typeface="Arial"/>
            </a:rPr>
            <a:t>Cybercrime and fraud</a:t>
          </a:r>
        </a:p>
      </dsp:txBody>
      <dsp:txXfrm>
        <a:off x="618292" y="3731782"/>
        <a:ext cx="8194961" cy="532758"/>
      </dsp:txXfrm>
    </dsp:sp>
    <dsp:sp modelId="{D7F23EA6-7C5A-4E51-B940-42CD6E182CA9}">
      <dsp:nvSpPr>
        <dsp:cNvPr id="0" name=""/>
        <dsp:cNvSpPr/>
      </dsp:nvSpPr>
      <dsp:spPr>
        <a:xfrm>
          <a:off x="0" y="4905361"/>
          <a:ext cx="11789432" cy="5040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7F2544-482D-4998-89F0-47A110A8235F}">
      <dsp:nvSpPr>
        <dsp:cNvPr id="0" name=""/>
        <dsp:cNvSpPr/>
      </dsp:nvSpPr>
      <dsp:spPr>
        <a:xfrm>
          <a:off x="589471" y="4610161"/>
          <a:ext cx="8252603" cy="5904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929" tIns="0" rIns="311929" bIns="0" numCol="1" spcCol="1270" anchor="ctr" anchorCtr="0">
          <a:noAutofit/>
        </a:bodyPr>
        <a:lstStyle/>
        <a:p>
          <a:pPr marL="0" lvl="0" indent="0" algn="l" defTabSz="800100" rtl="0">
            <a:lnSpc>
              <a:spcPct val="90000"/>
            </a:lnSpc>
            <a:spcBef>
              <a:spcPct val="0"/>
            </a:spcBef>
            <a:spcAft>
              <a:spcPct val="35000"/>
            </a:spcAft>
            <a:buNone/>
          </a:pPr>
          <a:r>
            <a:rPr lang="en-GB" sz="1800" b="1" kern="1200">
              <a:latin typeface="Arial"/>
              <a:cs typeface="Arial"/>
            </a:rPr>
            <a:t>Disinformation, bias and discrimination </a:t>
          </a:r>
        </a:p>
      </dsp:txBody>
      <dsp:txXfrm>
        <a:off x="618292" y="4638982"/>
        <a:ext cx="8194961"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2D630-A255-4B49-9335-1C27BA39CA1F}">
      <dsp:nvSpPr>
        <dsp:cNvPr id="0" name=""/>
        <dsp:cNvSpPr/>
      </dsp:nvSpPr>
      <dsp:spPr>
        <a:xfrm>
          <a:off x="1262197" y="1008"/>
          <a:ext cx="3094810" cy="1856886"/>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a:solidFill>
                <a:schemeClr val="tx1"/>
              </a:solidFill>
              <a:latin typeface="Arial"/>
              <a:cs typeface="Arial"/>
            </a:rPr>
            <a:t>Proactively Share Information</a:t>
          </a:r>
        </a:p>
        <a:p>
          <a:pPr marL="114300" lvl="1" indent="-114300" algn="l" defTabSz="666750" rtl="0">
            <a:lnSpc>
              <a:spcPct val="90000"/>
            </a:lnSpc>
            <a:spcBef>
              <a:spcPct val="0"/>
            </a:spcBef>
            <a:spcAft>
              <a:spcPct val="15000"/>
            </a:spcAft>
            <a:buChar char="•"/>
          </a:pPr>
          <a:r>
            <a:rPr lang="en-GB" sz="1500" kern="1200">
              <a:solidFill>
                <a:schemeClr val="tx1"/>
              </a:solidFill>
              <a:latin typeface="Arial"/>
              <a:cs typeface="Arial"/>
            </a:rPr>
            <a:t>Take responsibility for sharing information to safeguard children; do not assume someone else will do it. •Act promptly on concerns about a child’s safety or welfare. </a:t>
          </a:r>
        </a:p>
      </dsp:txBody>
      <dsp:txXfrm>
        <a:off x="1262197" y="1008"/>
        <a:ext cx="3094810" cy="1856886"/>
      </dsp:txXfrm>
    </dsp:sp>
    <dsp:sp modelId="{3A15960C-FFAF-4D4A-9167-C2C7B1DB66DE}">
      <dsp:nvSpPr>
        <dsp:cNvPr id="0" name=""/>
        <dsp:cNvSpPr/>
      </dsp:nvSpPr>
      <dsp:spPr>
        <a:xfrm>
          <a:off x="4666488" y="1008"/>
          <a:ext cx="3094810" cy="1856886"/>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a:solidFill>
                <a:schemeClr val="tx1"/>
              </a:solidFill>
              <a:latin typeface="Arial"/>
              <a:cs typeface="Arial"/>
            </a:rPr>
            <a:t>Follow Local Procedures </a:t>
          </a:r>
        </a:p>
        <a:p>
          <a:pPr marL="114300" lvl="1" indent="-114300" algn="l" defTabSz="666750" rtl="0">
            <a:lnSpc>
              <a:spcPct val="90000"/>
            </a:lnSpc>
            <a:spcBef>
              <a:spcPct val="0"/>
            </a:spcBef>
            <a:spcAft>
              <a:spcPct val="15000"/>
            </a:spcAft>
            <a:buChar char="•"/>
          </a:pPr>
          <a:r>
            <a:rPr lang="en-GB" sz="1500" kern="1200">
              <a:solidFill>
                <a:schemeClr val="tx1"/>
              </a:solidFill>
              <a:latin typeface="Arial"/>
              <a:cs typeface="Arial"/>
            </a:rPr>
            <a:t>Adhere to local safeguarding policies and processes for sharing information securely and effectively</a:t>
          </a:r>
        </a:p>
      </dsp:txBody>
      <dsp:txXfrm>
        <a:off x="4666488" y="1008"/>
        <a:ext cx="3094810" cy="1856886"/>
      </dsp:txXfrm>
    </dsp:sp>
    <dsp:sp modelId="{C1845910-33DA-4F2D-B540-B571CE948837}">
      <dsp:nvSpPr>
        <dsp:cNvPr id="0" name=""/>
        <dsp:cNvSpPr/>
      </dsp:nvSpPr>
      <dsp:spPr>
        <a:xfrm>
          <a:off x="8070780" y="1008"/>
          <a:ext cx="3094810" cy="1856886"/>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a:solidFill>
                <a:schemeClr val="tx1"/>
              </a:solidFill>
              <a:latin typeface="Arial"/>
              <a:cs typeface="Arial"/>
            </a:rPr>
            <a:t>Use Professional Judgement</a:t>
          </a:r>
        </a:p>
        <a:p>
          <a:pPr marL="114300" lvl="1" indent="-114300" algn="l" defTabSz="666750" rtl="0">
            <a:lnSpc>
              <a:spcPct val="90000"/>
            </a:lnSpc>
            <a:spcBef>
              <a:spcPct val="0"/>
            </a:spcBef>
            <a:spcAft>
              <a:spcPct val="15000"/>
            </a:spcAft>
            <a:buChar char="•"/>
          </a:pPr>
          <a:r>
            <a:rPr lang="en-GB" sz="1500" kern="1200">
              <a:solidFill>
                <a:schemeClr val="tx1"/>
              </a:solidFill>
              <a:latin typeface="Arial"/>
              <a:cs typeface="Arial"/>
            </a:rPr>
            <a:t>Make decisions about what information to share on a case-by-case basis, ensuring it is necessary, proportionate, and relevant</a:t>
          </a:r>
        </a:p>
      </dsp:txBody>
      <dsp:txXfrm>
        <a:off x="8070780" y="1008"/>
        <a:ext cx="3094810" cy="1856886"/>
      </dsp:txXfrm>
    </dsp:sp>
    <dsp:sp modelId="{CD7ED6F3-E6C3-4D70-9963-9EC1CA229E6D}">
      <dsp:nvSpPr>
        <dsp:cNvPr id="0" name=""/>
        <dsp:cNvSpPr/>
      </dsp:nvSpPr>
      <dsp:spPr>
        <a:xfrm>
          <a:off x="1262197" y="2167375"/>
          <a:ext cx="3094810" cy="1856886"/>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a:solidFill>
                <a:schemeClr val="tx1"/>
              </a:solidFill>
              <a:latin typeface="Arial"/>
              <a:cs typeface="Arial"/>
            </a:rPr>
            <a:t>Seek Advice When Uncertain</a:t>
          </a:r>
        </a:p>
        <a:p>
          <a:pPr marL="114300" lvl="1" indent="-114300" algn="l" defTabSz="666750" rtl="0">
            <a:lnSpc>
              <a:spcPct val="90000"/>
            </a:lnSpc>
            <a:spcBef>
              <a:spcPct val="0"/>
            </a:spcBef>
            <a:spcAft>
              <a:spcPct val="15000"/>
            </a:spcAft>
            <a:buChar char="•"/>
          </a:pPr>
          <a:r>
            <a:rPr lang="en-GB" sz="1500" kern="1200">
              <a:solidFill>
                <a:schemeClr val="tx1"/>
              </a:solidFill>
              <a:latin typeface="Arial"/>
              <a:cs typeface="Arial"/>
            </a:rPr>
            <a:t>Consult managers, safeguarding leads, data protection officers, or legal teams if unsure about sharing information</a:t>
          </a:r>
        </a:p>
      </dsp:txBody>
      <dsp:txXfrm>
        <a:off x="1262197" y="2167375"/>
        <a:ext cx="3094810" cy="1856886"/>
      </dsp:txXfrm>
    </dsp:sp>
    <dsp:sp modelId="{E5827B01-4FF6-48C2-9313-41DDBE3D5CCA}">
      <dsp:nvSpPr>
        <dsp:cNvPr id="0" name=""/>
        <dsp:cNvSpPr/>
      </dsp:nvSpPr>
      <dsp:spPr>
        <a:xfrm>
          <a:off x="4666488" y="2167375"/>
          <a:ext cx="3094810" cy="1856886"/>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a:solidFill>
                <a:schemeClr val="tx1"/>
              </a:solidFill>
              <a:latin typeface="Arial"/>
              <a:cs typeface="Arial"/>
            </a:rPr>
            <a:t>Be Transparent When Safe</a:t>
          </a:r>
        </a:p>
        <a:p>
          <a:pPr marL="114300" lvl="1" indent="-114300" algn="l" defTabSz="666750" rtl="0">
            <a:lnSpc>
              <a:spcPct val="90000"/>
            </a:lnSpc>
            <a:spcBef>
              <a:spcPct val="0"/>
            </a:spcBef>
            <a:spcAft>
              <a:spcPct val="15000"/>
            </a:spcAft>
            <a:buChar char="•"/>
          </a:pPr>
          <a:r>
            <a:rPr lang="en-GB" sz="1500" kern="1200">
              <a:solidFill>
                <a:schemeClr val="tx1"/>
              </a:solidFill>
              <a:latin typeface="Arial"/>
              <a:cs typeface="Arial"/>
            </a:rPr>
            <a:t>Inform children and families about information sharing unless it increases the risk of harm or compromises safeguarding arrangements</a:t>
          </a:r>
        </a:p>
      </dsp:txBody>
      <dsp:txXfrm>
        <a:off x="4666488" y="2167375"/>
        <a:ext cx="3094810" cy="1856886"/>
      </dsp:txXfrm>
    </dsp:sp>
    <dsp:sp modelId="{1D4B6E93-DA8F-4256-8F90-30459954C04D}">
      <dsp:nvSpPr>
        <dsp:cNvPr id="0" name=""/>
        <dsp:cNvSpPr/>
      </dsp:nvSpPr>
      <dsp:spPr>
        <a:xfrm>
          <a:off x="8070780" y="2167375"/>
          <a:ext cx="3094810" cy="1856886"/>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a:solidFill>
                <a:schemeClr val="tx1"/>
              </a:solidFill>
              <a:latin typeface="Arial"/>
              <a:cs typeface="Arial"/>
            </a:rPr>
            <a:t>Document Decisions</a:t>
          </a:r>
        </a:p>
        <a:p>
          <a:pPr marL="114300" lvl="1" indent="-114300" algn="l" defTabSz="666750" rtl="0">
            <a:lnSpc>
              <a:spcPct val="90000"/>
            </a:lnSpc>
            <a:spcBef>
              <a:spcPct val="0"/>
            </a:spcBef>
            <a:spcAft>
              <a:spcPct val="15000"/>
            </a:spcAft>
            <a:buChar char="•"/>
          </a:pPr>
          <a:r>
            <a:rPr lang="en-GB" sz="1500" kern="1200">
              <a:solidFill>
                <a:schemeClr val="tx1"/>
              </a:solidFill>
              <a:latin typeface="Arial"/>
              <a:cs typeface="Arial"/>
            </a:rPr>
            <a:t>Record the rationale for sharing or withholding information, including the legal basis and any objections considered</a:t>
          </a:r>
        </a:p>
      </dsp:txBody>
      <dsp:txXfrm>
        <a:off x="8070780" y="2167375"/>
        <a:ext cx="3094810" cy="1856886"/>
      </dsp:txXfrm>
    </dsp:sp>
    <dsp:sp modelId="{F2B101FD-86A0-4FF6-BE61-6B40A259851A}">
      <dsp:nvSpPr>
        <dsp:cNvPr id="0" name=""/>
        <dsp:cNvSpPr/>
      </dsp:nvSpPr>
      <dsp:spPr>
        <a:xfrm>
          <a:off x="2964342" y="4333742"/>
          <a:ext cx="3094810" cy="1856886"/>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a:solidFill>
                <a:schemeClr val="tx1"/>
              </a:solidFill>
              <a:latin typeface="Arial"/>
              <a:cs typeface="Arial"/>
            </a:rPr>
            <a:t>Collaborate Across Agencies</a:t>
          </a:r>
        </a:p>
        <a:p>
          <a:pPr marL="114300" lvl="1" indent="-114300" algn="l" defTabSz="666750" rtl="0">
            <a:lnSpc>
              <a:spcPct val="90000"/>
            </a:lnSpc>
            <a:spcBef>
              <a:spcPct val="0"/>
            </a:spcBef>
            <a:spcAft>
              <a:spcPct val="15000"/>
            </a:spcAft>
            <a:buChar char="•"/>
          </a:pPr>
          <a:r>
            <a:rPr lang="en-GB" sz="1500" kern="1200">
              <a:solidFill>
                <a:schemeClr val="tx1"/>
              </a:solidFill>
              <a:latin typeface="Arial"/>
              <a:cs typeface="Arial"/>
            </a:rPr>
            <a:t>Share information with colleagues outside your agency to build a fuller picture of a child’s life and risks</a:t>
          </a:r>
        </a:p>
      </dsp:txBody>
      <dsp:txXfrm>
        <a:off x="2964342" y="4333742"/>
        <a:ext cx="3094810" cy="1856886"/>
      </dsp:txXfrm>
    </dsp:sp>
    <dsp:sp modelId="{4D7E8EDA-3CAE-4601-A1F0-810D9DFAE147}">
      <dsp:nvSpPr>
        <dsp:cNvPr id="0" name=""/>
        <dsp:cNvSpPr/>
      </dsp:nvSpPr>
      <dsp:spPr>
        <a:xfrm>
          <a:off x="6368634" y="4333742"/>
          <a:ext cx="3094810" cy="1856886"/>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a:solidFill>
                <a:schemeClr val="tx1"/>
              </a:solidFill>
              <a:latin typeface="Arial"/>
              <a:cs typeface="Arial"/>
            </a:rPr>
            <a:t>Provide Feedback  </a:t>
          </a:r>
        </a:p>
        <a:p>
          <a:pPr marL="114300" lvl="1" indent="-114300" algn="l" defTabSz="666750" rtl="0">
            <a:lnSpc>
              <a:spcPct val="90000"/>
            </a:lnSpc>
            <a:spcBef>
              <a:spcPct val="0"/>
            </a:spcBef>
            <a:spcAft>
              <a:spcPct val="15000"/>
            </a:spcAft>
            <a:buChar char="•"/>
          </a:pPr>
          <a:r>
            <a:rPr lang="en-GB" sz="1500" kern="1200">
              <a:solidFill>
                <a:schemeClr val="tx1"/>
              </a:solidFill>
              <a:latin typeface="Arial"/>
              <a:cs typeface="Arial"/>
            </a:rPr>
            <a:t>Offer timely feedback to agencies or practitioners who shared information to encourage future collaboration and close the loop.</a:t>
          </a:r>
        </a:p>
      </dsp:txBody>
      <dsp:txXfrm>
        <a:off x="6368634" y="4333742"/>
        <a:ext cx="3094810" cy="18568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0F16A-7C5C-4290-A287-BDA5E248C14E}">
      <dsp:nvSpPr>
        <dsp:cNvPr id="0" name=""/>
        <dsp:cNvSpPr/>
      </dsp:nvSpPr>
      <dsp:spPr>
        <a:xfrm>
          <a:off x="0" y="243030"/>
          <a:ext cx="6900512" cy="9547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a:solidFill>
                <a:schemeClr val="tx1"/>
              </a:solidFill>
              <a:latin typeface="Arial"/>
              <a:cs typeface="Arial"/>
            </a:rPr>
            <a:t>Named in memory of Martyn Hett, one of the 22 people killed in the 2017 Manchester Arena Bombing</a:t>
          </a:r>
          <a:endParaRPr lang="en-US" sz="2400" b="1" kern="1200">
            <a:solidFill>
              <a:schemeClr val="tx1"/>
            </a:solidFill>
            <a:latin typeface="Arial"/>
            <a:cs typeface="Arial"/>
          </a:endParaRPr>
        </a:p>
      </dsp:txBody>
      <dsp:txXfrm>
        <a:off x="46606" y="289636"/>
        <a:ext cx="6807300" cy="861507"/>
      </dsp:txXfrm>
    </dsp:sp>
    <dsp:sp modelId="{0C677ADC-A429-4A85-9B40-B6998504507E}">
      <dsp:nvSpPr>
        <dsp:cNvPr id="0" name=""/>
        <dsp:cNvSpPr/>
      </dsp:nvSpPr>
      <dsp:spPr>
        <a:xfrm>
          <a:off x="0" y="1266870"/>
          <a:ext cx="6900512" cy="954719"/>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a:solidFill>
                <a:schemeClr val="tx1"/>
              </a:solidFill>
              <a:latin typeface="Arial"/>
              <a:cs typeface="Arial"/>
            </a:rPr>
            <a:t>School requirements:</a:t>
          </a:r>
          <a:endParaRPr lang="en-US" sz="2400" b="1" kern="1200">
            <a:solidFill>
              <a:schemeClr val="tx1"/>
            </a:solidFill>
            <a:latin typeface="Arial"/>
            <a:cs typeface="Arial"/>
          </a:endParaRPr>
        </a:p>
      </dsp:txBody>
      <dsp:txXfrm>
        <a:off x="46606" y="1313476"/>
        <a:ext cx="6807300" cy="861507"/>
      </dsp:txXfrm>
    </dsp:sp>
    <dsp:sp modelId="{DF776FD1-D20B-4AD2-B63C-5E0EC26F1BDA}">
      <dsp:nvSpPr>
        <dsp:cNvPr id="0" name=""/>
        <dsp:cNvSpPr/>
      </dsp:nvSpPr>
      <dsp:spPr>
        <a:xfrm>
          <a:off x="0" y="2290710"/>
          <a:ext cx="6900512" cy="95471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a:solidFill>
                <a:schemeClr val="tx1"/>
              </a:solidFill>
              <a:latin typeface="Arial"/>
              <a:cs typeface="Arial"/>
            </a:rPr>
            <a:t>All schools are classed as a 'standard tier' premises</a:t>
          </a:r>
          <a:endParaRPr lang="en-US" sz="2400" b="1" kern="1200">
            <a:solidFill>
              <a:schemeClr val="tx1"/>
            </a:solidFill>
            <a:latin typeface="Arial"/>
            <a:cs typeface="Arial"/>
          </a:endParaRPr>
        </a:p>
      </dsp:txBody>
      <dsp:txXfrm>
        <a:off x="46606" y="2337316"/>
        <a:ext cx="6807300" cy="861507"/>
      </dsp:txXfrm>
    </dsp:sp>
    <dsp:sp modelId="{6E87B4E5-EBEF-4ACA-8313-A787203E6CC2}">
      <dsp:nvSpPr>
        <dsp:cNvPr id="0" name=""/>
        <dsp:cNvSpPr/>
      </dsp:nvSpPr>
      <dsp:spPr>
        <a:xfrm>
          <a:off x="0" y="3314550"/>
          <a:ext cx="6900512" cy="954719"/>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a:solidFill>
                <a:schemeClr val="tx1"/>
              </a:solidFill>
              <a:latin typeface="Arial"/>
              <a:cs typeface="Arial"/>
            </a:rPr>
            <a:t>This includes early years, primary, secondary and further education </a:t>
          </a:r>
          <a:endParaRPr lang="en-US" sz="2400" b="1" kern="1200">
            <a:solidFill>
              <a:schemeClr val="tx1"/>
            </a:solidFill>
            <a:latin typeface="Arial"/>
            <a:cs typeface="Arial"/>
          </a:endParaRPr>
        </a:p>
      </dsp:txBody>
      <dsp:txXfrm>
        <a:off x="46606" y="3361156"/>
        <a:ext cx="6807300" cy="861507"/>
      </dsp:txXfrm>
    </dsp:sp>
    <dsp:sp modelId="{D8245A73-C0AB-4B43-A48D-88085C211213}">
      <dsp:nvSpPr>
        <dsp:cNvPr id="0" name=""/>
        <dsp:cNvSpPr/>
      </dsp:nvSpPr>
      <dsp:spPr>
        <a:xfrm>
          <a:off x="0" y="4338390"/>
          <a:ext cx="6900512" cy="95471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GB" sz="2400" b="1" kern="1200">
              <a:solidFill>
                <a:schemeClr val="tx1"/>
              </a:solidFill>
              <a:latin typeface="Arial"/>
              <a:cs typeface="Arial"/>
            </a:rPr>
            <a:t>Schools have two years to prepare before enforcement begins in 2027</a:t>
          </a:r>
          <a:endParaRPr lang="en-US" sz="2400" b="1" kern="1200">
            <a:solidFill>
              <a:schemeClr val="tx1"/>
            </a:solidFill>
            <a:latin typeface="Arial"/>
            <a:cs typeface="Arial"/>
          </a:endParaRPr>
        </a:p>
      </dsp:txBody>
      <dsp:txXfrm>
        <a:off x="46606" y="4384996"/>
        <a:ext cx="6807300" cy="8615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0CE07-366C-4372-86B1-0504D5D08905}">
      <dsp:nvSpPr>
        <dsp:cNvPr id="0" name=""/>
        <dsp:cNvSpPr/>
      </dsp:nvSpPr>
      <dsp:spPr>
        <a:xfrm>
          <a:off x="1403" y="0"/>
          <a:ext cx="3650358" cy="58070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rtl="0">
            <a:lnSpc>
              <a:spcPct val="90000"/>
            </a:lnSpc>
            <a:spcBef>
              <a:spcPct val="0"/>
            </a:spcBef>
            <a:spcAft>
              <a:spcPct val="35000"/>
            </a:spcAft>
            <a:buNone/>
          </a:pPr>
          <a:r>
            <a:rPr lang="en-GB" sz="3700" b="1" kern="1200">
              <a:latin typeface="Arial"/>
              <a:cs typeface="Arial"/>
            </a:rPr>
            <a:t>Professional Persistence</a:t>
          </a:r>
        </a:p>
      </dsp:txBody>
      <dsp:txXfrm>
        <a:off x="1403" y="0"/>
        <a:ext cx="3650358" cy="1742122"/>
      </dsp:txXfrm>
    </dsp:sp>
    <dsp:sp modelId="{CFFA88F2-F8A2-49BD-9315-6F8E0CD1135B}">
      <dsp:nvSpPr>
        <dsp:cNvPr id="0" name=""/>
        <dsp:cNvSpPr/>
      </dsp:nvSpPr>
      <dsp:spPr>
        <a:xfrm>
          <a:off x="366439" y="1742618"/>
          <a:ext cx="2920286" cy="114085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n-GB" sz="1800" kern="1200">
              <a:solidFill>
                <a:schemeClr val="tx1">
                  <a:lumMod val="95000"/>
                  <a:lumOff val="5000"/>
                </a:schemeClr>
              </a:solidFill>
              <a:latin typeface="Arial"/>
              <a:cs typeface="Arial"/>
            </a:rPr>
            <a:t>Maintain curiosity about what children are living daly</a:t>
          </a:r>
        </a:p>
      </dsp:txBody>
      <dsp:txXfrm>
        <a:off x="399854" y="1776033"/>
        <a:ext cx="2853456" cy="1074027"/>
      </dsp:txXfrm>
    </dsp:sp>
    <dsp:sp modelId="{F61A3C36-FA77-45DA-A5BB-5DB91B76FA75}">
      <dsp:nvSpPr>
        <dsp:cNvPr id="0" name=""/>
        <dsp:cNvSpPr/>
      </dsp:nvSpPr>
      <dsp:spPr>
        <a:xfrm>
          <a:off x="366439" y="3058993"/>
          <a:ext cx="2920286" cy="114085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n-GB" sz="1800" kern="1200">
              <a:solidFill>
                <a:schemeClr val="tx1">
                  <a:lumMod val="95000"/>
                  <a:lumOff val="5000"/>
                </a:schemeClr>
              </a:solidFill>
              <a:latin typeface="Arial"/>
              <a:cs typeface="Arial"/>
            </a:rPr>
            <a:t>See behaviour as communication, especially with pupils with SEND</a:t>
          </a:r>
        </a:p>
      </dsp:txBody>
      <dsp:txXfrm>
        <a:off x="399854" y="3092408"/>
        <a:ext cx="2853456" cy="1074027"/>
      </dsp:txXfrm>
    </dsp:sp>
    <dsp:sp modelId="{F5109604-66DF-4180-BE4F-6BC875577452}">
      <dsp:nvSpPr>
        <dsp:cNvPr id="0" name=""/>
        <dsp:cNvSpPr/>
      </dsp:nvSpPr>
      <dsp:spPr>
        <a:xfrm>
          <a:off x="366439" y="4375367"/>
          <a:ext cx="2920286" cy="114085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n-GB" sz="1800" kern="1200">
              <a:solidFill>
                <a:schemeClr val="tx1">
                  <a:lumMod val="95000"/>
                  <a:lumOff val="5000"/>
                </a:schemeClr>
              </a:solidFill>
              <a:latin typeface="Arial"/>
              <a:cs typeface="Arial"/>
            </a:rPr>
            <a:t>Listen to children and understand their needs</a:t>
          </a:r>
        </a:p>
      </dsp:txBody>
      <dsp:txXfrm>
        <a:off x="399854" y="4408782"/>
        <a:ext cx="2853456" cy="1074027"/>
      </dsp:txXfrm>
    </dsp:sp>
    <dsp:sp modelId="{DE50DA9D-FE4F-41EF-8AAA-536B9C21F3C7}">
      <dsp:nvSpPr>
        <dsp:cNvPr id="0" name=""/>
        <dsp:cNvSpPr/>
      </dsp:nvSpPr>
      <dsp:spPr>
        <a:xfrm>
          <a:off x="3925539" y="0"/>
          <a:ext cx="3650358" cy="58070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rtl="0">
            <a:lnSpc>
              <a:spcPct val="90000"/>
            </a:lnSpc>
            <a:spcBef>
              <a:spcPct val="0"/>
            </a:spcBef>
            <a:spcAft>
              <a:spcPct val="35000"/>
            </a:spcAft>
            <a:buNone/>
          </a:pPr>
          <a:r>
            <a:rPr lang="en-GB" sz="3700" b="1" kern="1200">
              <a:solidFill>
                <a:schemeClr val="tx1">
                  <a:lumMod val="95000"/>
                  <a:lumOff val="5000"/>
                </a:schemeClr>
              </a:solidFill>
              <a:latin typeface="Arial"/>
              <a:cs typeface="Arial"/>
            </a:rPr>
            <a:t>Never Stop Referring </a:t>
          </a:r>
        </a:p>
      </dsp:txBody>
      <dsp:txXfrm>
        <a:off x="3925539" y="0"/>
        <a:ext cx="3650358" cy="1742122"/>
      </dsp:txXfrm>
    </dsp:sp>
    <dsp:sp modelId="{F1E76615-AF23-4E0A-8796-5E20C101A9C5}">
      <dsp:nvSpPr>
        <dsp:cNvPr id="0" name=""/>
        <dsp:cNvSpPr/>
      </dsp:nvSpPr>
      <dsp:spPr>
        <a:xfrm>
          <a:off x="4290575" y="1742618"/>
          <a:ext cx="2920286" cy="114085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n-GB" sz="1800" kern="1200">
              <a:solidFill>
                <a:schemeClr val="tx1">
                  <a:lumMod val="95000"/>
                  <a:lumOff val="5000"/>
                </a:schemeClr>
              </a:solidFill>
              <a:latin typeface="Arial"/>
              <a:cs typeface="Arial"/>
            </a:rPr>
            <a:t>Keep detailed chronologies to illustrate cumulative risk eg for neglect</a:t>
          </a:r>
        </a:p>
      </dsp:txBody>
      <dsp:txXfrm>
        <a:off x="4323990" y="1776033"/>
        <a:ext cx="2853456" cy="1074027"/>
      </dsp:txXfrm>
    </dsp:sp>
    <dsp:sp modelId="{4E567C75-2F4D-48F0-8986-BA1B441114A8}">
      <dsp:nvSpPr>
        <dsp:cNvPr id="0" name=""/>
        <dsp:cNvSpPr/>
      </dsp:nvSpPr>
      <dsp:spPr>
        <a:xfrm>
          <a:off x="4290575" y="3058993"/>
          <a:ext cx="2920286" cy="114085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n-GB" sz="1800" kern="1200">
              <a:solidFill>
                <a:schemeClr val="tx1">
                  <a:lumMod val="95000"/>
                  <a:lumOff val="5000"/>
                </a:schemeClr>
              </a:solidFill>
              <a:latin typeface="Arial"/>
              <a:cs typeface="Arial"/>
            </a:rPr>
            <a:t>Reference previous concerns in new referrals</a:t>
          </a:r>
        </a:p>
      </dsp:txBody>
      <dsp:txXfrm>
        <a:off x="4323990" y="3092408"/>
        <a:ext cx="2853456" cy="1074027"/>
      </dsp:txXfrm>
    </dsp:sp>
    <dsp:sp modelId="{5CFE523D-2C81-4202-B23E-5B72278BF5AF}">
      <dsp:nvSpPr>
        <dsp:cNvPr id="0" name=""/>
        <dsp:cNvSpPr/>
      </dsp:nvSpPr>
      <dsp:spPr>
        <a:xfrm>
          <a:off x="4290575" y="4375367"/>
          <a:ext cx="2920286" cy="114085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n-GB" sz="1800" kern="1200">
              <a:solidFill>
                <a:schemeClr val="tx1">
                  <a:lumMod val="95000"/>
                  <a:lumOff val="5000"/>
                </a:schemeClr>
              </a:solidFill>
              <a:latin typeface="Arial"/>
              <a:cs typeface="Arial"/>
            </a:rPr>
            <a:t>Ensure the 'thresholds not met' cases are recorded including what school did next</a:t>
          </a:r>
        </a:p>
      </dsp:txBody>
      <dsp:txXfrm>
        <a:off x="4323990" y="4408782"/>
        <a:ext cx="2853456" cy="1074027"/>
      </dsp:txXfrm>
    </dsp:sp>
    <dsp:sp modelId="{1F681BA8-4CC0-4A8F-B561-0C530CE4F48D}">
      <dsp:nvSpPr>
        <dsp:cNvPr id="0" name=""/>
        <dsp:cNvSpPr/>
      </dsp:nvSpPr>
      <dsp:spPr>
        <a:xfrm>
          <a:off x="7849675" y="0"/>
          <a:ext cx="3650358" cy="58070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rtl="0">
            <a:lnSpc>
              <a:spcPct val="90000"/>
            </a:lnSpc>
            <a:spcBef>
              <a:spcPct val="0"/>
            </a:spcBef>
            <a:spcAft>
              <a:spcPct val="35000"/>
            </a:spcAft>
            <a:buNone/>
          </a:pPr>
          <a:r>
            <a:rPr lang="en-GB" sz="3700" b="1" kern="1200">
              <a:solidFill>
                <a:schemeClr val="tx1">
                  <a:lumMod val="95000"/>
                  <a:lumOff val="5000"/>
                </a:schemeClr>
              </a:solidFill>
              <a:latin typeface="Arial"/>
              <a:cs typeface="Arial"/>
            </a:rPr>
            <a:t>Use Escalation Confidently</a:t>
          </a:r>
        </a:p>
      </dsp:txBody>
      <dsp:txXfrm>
        <a:off x="7849675" y="0"/>
        <a:ext cx="3650358" cy="1742122"/>
      </dsp:txXfrm>
    </dsp:sp>
    <dsp:sp modelId="{9ED9C80D-60F1-40F4-8193-08CFE9B924EA}">
      <dsp:nvSpPr>
        <dsp:cNvPr id="0" name=""/>
        <dsp:cNvSpPr/>
      </dsp:nvSpPr>
      <dsp:spPr>
        <a:xfrm>
          <a:off x="8214711" y="1742618"/>
          <a:ext cx="2920286" cy="114085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n-GB" sz="1800" kern="1200">
              <a:solidFill>
                <a:schemeClr val="tx1">
                  <a:lumMod val="95000"/>
                  <a:lumOff val="5000"/>
                </a:schemeClr>
              </a:solidFill>
              <a:latin typeface="Arial"/>
              <a:cs typeface="Arial"/>
            </a:rPr>
            <a:t>Challege decisions through formal escalation routes</a:t>
          </a:r>
        </a:p>
      </dsp:txBody>
      <dsp:txXfrm>
        <a:off x="8248126" y="1776033"/>
        <a:ext cx="2853456" cy="1074027"/>
      </dsp:txXfrm>
    </dsp:sp>
    <dsp:sp modelId="{C5AB08A3-E775-4684-BECC-576607587BE6}">
      <dsp:nvSpPr>
        <dsp:cNvPr id="0" name=""/>
        <dsp:cNvSpPr/>
      </dsp:nvSpPr>
      <dsp:spPr>
        <a:xfrm>
          <a:off x="8214711" y="3058993"/>
          <a:ext cx="2920286" cy="114085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n-GB" sz="1800" kern="1200">
              <a:solidFill>
                <a:schemeClr val="tx1">
                  <a:lumMod val="95000"/>
                  <a:lumOff val="5000"/>
                </a:schemeClr>
              </a:solidFill>
              <a:latin typeface="Arial"/>
              <a:cs typeface="Arial"/>
            </a:rPr>
            <a:t>Ensure you have written confriamtion for decisions made by childrens services (including early help)</a:t>
          </a:r>
        </a:p>
      </dsp:txBody>
      <dsp:txXfrm>
        <a:off x="8248126" y="3092408"/>
        <a:ext cx="2853456" cy="1074027"/>
      </dsp:txXfrm>
    </dsp:sp>
    <dsp:sp modelId="{C2E452F6-5F66-4D88-9C67-4DDC74A0BBB0}">
      <dsp:nvSpPr>
        <dsp:cNvPr id="0" name=""/>
        <dsp:cNvSpPr/>
      </dsp:nvSpPr>
      <dsp:spPr>
        <a:xfrm>
          <a:off x="8214711" y="4375367"/>
          <a:ext cx="2920286" cy="114085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n-GB" sz="1800" kern="1200">
              <a:solidFill>
                <a:schemeClr val="tx1">
                  <a:lumMod val="95000"/>
                  <a:lumOff val="5000"/>
                </a:schemeClr>
              </a:solidFill>
              <a:latin typeface="Arial"/>
              <a:cs typeface="Arial"/>
            </a:rPr>
            <a:t>Talk to your safeguarding lead and discuss concerns</a:t>
          </a:r>
        </a:p>
      </dsp:txBody>
      <dsp:txXfrm>
        <a:off x="8248126" y="4408782"/>
        <a:ext cx="2853456" cy="107402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7762C2-C1B0-47A5-8AE4-A8239303A09C}" type="datetimeFigureOut">
              <a:t>8/30/2025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3BF692-73CD-4C34-9E96-298FAC42C104}" type="slidenum">
              <a:t>‹#›</a:t>
            </a:fld>
            <a:endParaRPr lang="en-GB"/>
          </a:p>
        </p:txBody>
      </p:sp>
    </p:spTree>
    <p:extLst>
      <p:ext uri="{BB962C8B-B14F-4D97-AF65-F5344CB8AC3E}">
        <p14:creationId xmlns:p14="http://schemas.microsoft.com/office/powerpoint/2010/main" val="1634997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ov.uk/government/collections/using-ai-in-education-settings-support-material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chartered.college/safe-and-effective-use-of-ai-in-education/"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ssets.publishing.service.gov.uk/media/689c57087b2e384441636190/RSHE_Statutory_Guidance_-_July_2025.pdf" TargetMode="External"/><Relationship Id="rId7" Type="http://schemas.openxmlformats.org/officeDocument/2006/relationships/hyperlink" Target="https://northumberlandict.my.canva.site/training-and-support-2025-26#online-safety"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gbr01.safelinks.protection.outlook.com/?url=https%3A%2F%2Fnorthumberlandict.my.canva.site%2Ftraining-and-support-2025-26%23online-safety&amp;data=05%7C02%7CCarol.Leckie%40northumberland.gov.uk%7C0fea6ba42b50427077f508ddacc5e0a0%7Cbb13a9de829042f0a980dc3bdfe70f40%7C0%7C0%7C638856688059080533%7CUnknown%7CTWFpbGZsb3d8eyJFbXB0eU1hcGkiOnRydWUsIlYiOiIwLjAuMDAwMCIsIlAiOiJXaW4zMiIsIkFOIjoiTWFpbCIsIldUIjoyfQ%3D%3D%7C0%7C%7C%7C&amp;sdata=kkKa8yhgLA4c1t7Kty3W1G1pS9zNUaqP2IKk92l4L1g%3D&amp;reserved=0" TargetMode="External"/><Relationship Id="rId5" Type="http://schemas.openxmlformats.org/officeDocument/2006/relationships/hyperlink" Target="https://www.pol-ed.co.uk/" TargetMode="External"/><Relationship Id="rId4" Type="http://schemas.openxmlformats.org/officeDocument/2006/relationships/hyperlink" Target="https://www.gov.uk/government/publications/relationships-education-relationships-and-sex-education-rse-and-health-education/introduction-to-requirement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mailto:school.liaison@northumbria.police.uk"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mailto:vru@northumbria-pcc.gov.uk"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r>
              <a:rPr lang="en-US">
                <a:ea typeface="Calibri"/>
                <a:cs typeface="Calibri"/>
              </a:rPr>
              <a:t>Schools can remove the SST logo but we recommend keeping </a:t>
            </a:r>
            <a:r>
              <a:rPr lang="en-US" err="1">
                <a:ea typeface="Calibri"/>
                <a:cs typeface="Calibri"/>
              </a:rPr>
              <a:t>NCASp</a:t>
            </a:r>
            <a:r>
              <a:rPr lang="en-US">
                <a:ea typeface="Calibri"/>
                <a:cs typeface="Calibri"/>
              </a:rPr>
              <a:t> as this training ensures you are up to date with current thinking/developments/resources</a:t>
            </a:r>
          </a:p>
          <a:p>
            <a:r>
              <a:rPr lang="en-US">
                <a:ea typeface="Calibri"/>
                <a:cs typeface="Calibri"/>
              </a:rPr>
              <a:t> </a:t>
            </a:r>
          </a:p>
        </p:txBody>
      </p:sp>
      <p:sp>
        <p:nvSpPr>
          <p:cNvPr id="183" name="Google Shape;183;p3: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For AI two pieces of guidance schools need to be aware of and some of the things that are missing! One from Dfe and other, including training from the Chartered College of teaching </a:t>
            </a:r>
          </a:p>
          <a:p>
            <a:endParaRPr lang="en-US">
              <a:ea typeface="Calibri"/>
              <a:cs typeface="Calibri"/>
            </a:endParaRPr>
          </a:p>
          <a:p>
            <a:r>
              <a:rPr lang="en-US">
                <a:ea typeface="Calibri"/>
                <a:cs typeface="Calibri"/>
              </a:rPr>
              <a:t>Two guidance docs  - </a:t>
            </a:r>
            <a:r>
              <a:rPr lang="en-US">
                <a:hlinkClick r:id="rId3"/>
              </a:rPr>
              <a:t>Using AI in education settings: support materials - GOV.UK</a:t>
            </a:r>
          </a:p>
          <a:p>
            <a:r>
              <a:rPr lang="en-US">
                <a:ea typeface="Calibri"/>
                <a:cs typeface="Calibri"/>
              </a:rPr>
              <a:t>And</a:t>
            </a:r>
          </a:p>
          <a:p>
            <a:r>
              <a:rPr lang="en-US">
                <a:hlinkClick r:id="rId4"/>
              </a:rPr>
              <a:t>Safe and effective use of AI in education - Chartered College of Teaching</a:t>
            </a:r>
            <a:endParaRPr lang="en-US"/>
          </a:p>
          <a:p>
            <a:endParaRPr lang="en-US">
              <a:ea typeface="Calibri"/>
              <a:cs typeface="Calibri"/>
            </a:endParaRPr>
          </a:p>
          <a:p>
            <a:r>
              <a:rPr lang="en-US">
                <a:ea typeface="Calibri"/>
                <a:cs typeface="Calibri"/>
              </a:rPr>
              <a:t>In terms of school actions: </a:t>
            </a:r>
          </a:p>
          <a:p>
            <a:r>
              <a:rPr lang="en-US">
                <a:ea typeface="Calibri"/>
                <a:cs typeface="Calibri"/>
              </a:rPr>
              <a:t>Be mindful of the fact that many AI sites do not have age limits on and therefore we have no way of controlling use by young people</a:t>
            </a:r>
          </a:p>
          <a:p>
            <a:r>
              <a:rPr lang="en-US">
                <a:ea typeface="Calibri"/>
                <a:cs typeface="Calibri"/>
              </a:rPr>
              <a:t>Follow best practice guidance – you do not want to be using anything in school that puts either the young people or yourself at any risk!</a:t>
            </a:r>
          </a:p>
          <a:p>
            <a:r>
              <a:rPr lang="en-US">
                <a:ea typeface="Calibri"/>
                <a:cs typeface="Calibri"/>
              </a:rPr>
              <a:t>SLT/IT leads/e-safety leads and DSLs should be working collaboratively to provide you with guidance, this iincludes the relevant policies and a DPIA (data protection impact assessment) </a:t>
            </a:r>
          </a:p>
        </p:txBody>
      </p:sp>
      <p:sp>
        <p:nvSpPr>
          <p:cNvPr id="4" name="Slide Number Placeholder 3"/>
          <p:cNvSpPr>
            <a:spLocks noGrp="1"/>
          </p:cNvSpPr>
          <p:nvPr>
            <p:ph type="sldNum" sz="quarter" idx="5"/>
          </p:nvPr>
        </p:nvSpPr>
        <p:spPr/>
        <p:txBody>
          <a:bodyPr/>
          <a:lstStyle/>
          <a:p>
            <a:fld id="{D13BF692-73CD-4C34-9E96-298FAC42C104}" type="slidenum">
              <a:rPr lang="en-GB"/>
              <a:t>10</a:t>
            </a:fld>
            <a:endParaRPr lang="en-GB"/>
          </a:p>
        </p:txBody>
      </p:sp>
    </p:spTree>
    <p:extLst>
      <p:ext uri="{BB962C8B-B14F-4D97-AF65-F5344CB8AC3E}">
        <p14:creationId xmlns:p14="http://schemas.microsoft.com/office/powerpoint/2010/main" val="3502398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Following on from the previous action we just need you ALL to remember to be 'curious' </a:t>
            </a:r>
          </a:p>
          <a:p>
            <a:r>
              <a:rPr lang="en-US"/>
              <a:t>Professional Curiosity -  was described by Lord Laming (2003) in the Victoria Climbié inquiry as "respectful uncertainty" - it is the capacity to explore and understand what is happening within a family rather than making assumptions or accepting things at face value, applying critical evaluation to any information received and maintaining an open mind. By acquiring an open minded, inquiring and curious mindset, professionals can avoid linear and absolute explanations by exploring alternative, multiple perspectives on a situation.</a:t>
            </a:r>
            <a:endParaRPr lang="en-US">
              <a:ea typeface="Calibri"/>
              <a:cs typeface="Calibri"/>
            </a:endParaRPr>
          </a:p>
          <a:p>
            <a:r>
              <a:rPr lang="en-US">
                <a:ea typeface="Calibri"/>
                <a:cs typeface="Calibri"/>
              </a:rPr>
              <a:t>Reminder of the importance of your role in the safeguarding to child protection continuum.... your DSL cannot do their job without you! And although at time it can seem cumbersome and time- consuming it is important to remember that we all have a role and be 'curious and inquisitive'</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D13BF692-73CD-4C34-9E96-298FAC42C104}" type="slidenum">
              <a:rPr lang="en-US"/>
              <a:t>12</a:t>
            </a:fld>
            <a:endParaRPr lang="en-US"/>
          </a:p>
        </p:txBody>
      </p:sp>
    </p:spTree>
    <p:extLst>
      <p:ext uri="{BB962C8B-B14F-4D97-AF65-F5344CB8AC3E}">
        <p14:creationId xmlns:p14="http://schemas.microsoft.com/office/powerpoint/2010/main" val="1146504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One of the key pieces of guidance that underpins our work is information sharing guidance.</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D13BF692-73CD-4C34-9E96-298FAC42C104}" type="slidenum">
              <a:rPr lang="en-GB"/>
              <a:t>13</a:t>
            </a:fld>
            <a:endParaRPr lang="en-GB"/>
          </a:p>
        </p:txBody>
      </p:sp>
    </p:spTree>
    <p:extLst>
      <p:ext uri="{BB962C8B-B14F-4D97-AF65-F5344CB8AC3E}">
        <p14:creationId xmlns:p14="http://schemas.microsoft.com/office/powerpoint/2010/main" val="1994692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Remind them that we are in a world now where a lot of the focus on safeguarding is because of risks outside the home ….. however you still see the indicators in school!</a:t>
            </a:r>
            <a:endParaRPr lang="en-US">
              <a:ea typeface="Calibri"/>
              <a:cs typeface="Calibri"/>
            </a:endParaRPr>
          </a:p>
          <a:p>
            <a:r>
              <a:rPr lang="en-GB"/>
              <a:t>Bottom one in red isn't on the NCASP list, however it was added by a school participant and we think it does fit AND we see all of these things in Northumberland schools. </a:t>
            </a:r>
            <a:endParaRPr lang="en-GB">
              <a:ea typeface="Calibri"/>
              <a:cs typeface="Calibri"/>
            </a:endParaRPr>
          </a:p>
          <a:p>
            <a:r>
              <a:rPr lang="en-GB">
                <a:ea typeface="Calibri"/>
                <a:cs typeface="Calibri"/>
              </a:rPr>
              <a:t>Clarify the different term – risks outside the home, extra familial harm  are the same thing i.e. harm perpetrated on a young person by someone other than parents or carers. and contextual safeguarding is the framework developed nationally and being rolled out in Northumberland which addresses how we deal with these issues. </a:t>
            </a:r>
          </a:p>
          <a:p>
            <a:r>
              <a:rPr lang="en-GB">
                <a:ea typeface="Calibri"/>
                <a:cs typeface="Calibri"/>
              </a:rPr>
              <a:t>The revamp needed because our current child protection framework focussed on addressing harm from within the home, so the focus has been on parents to address things … however we need to recognise that when its ROTH that other agencies need to be involved in the development of the CP plan </a:t>
            </a:r>
          </a:p>
          <a:p>
            <a:endParaRPr lang="en-GB">
              <a:ea typeface="Calibri"/>
              <a:cs typeface="Calibri"/>
            </a:endParaRPr>
          </a:p>
          <a:p>
            <a:endParaRPr lang="en-GB">
              <a:ea typeface="Calibri"/>
              <a:cs typeface="Calibri"/>
            </a:endParaRPr>
          </a:p>
          <a:p>
            <a:endParaRPr lang="en-GB">
              <a:ea typeface="Calibri"/>
              <a:cs typeface="Calibri"/>
            </a:endParaRPr>
          </a:p>
          <a:p>
            <a:endParaRPr lang="en-GB">
              <a:ea typeface="Calibri"/>
              <a:cs typeface="Calibri"/>
            </a:endParaRPr>
          </a:p>
          <a:p>
            <a:endParaRPr lang="en-GB">
              <a:ea typeface="Calibri"/>
              <a:cs typeface="Calibri"/>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fld id="{D13BF692-73CD-4C34-9E96-298FAC42C104}" type="slidenum">
              <a:rPr lang="en-GB"/>
              <a:t>14</a:t>
            </a:fld>
            <a:endParaRPr lang="en-GB"/>
          </a:p>
        </p:txBody>
      </p:sp>
    </p:spTree>
    <p:extLst>
      <p:ext uri="{BB962C8B-B14F-4D97-AF65-F5344CB8AC3E}">
        <p14:creationId xmlns:p14="http://schemas.microsoft.com/office/powerpoint/2010/main" val="3777863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One of the key areas where we are seeing more referrals, from primary and secondary setting and increasingly from special schools is linked to </a:t>
            </a:r>
            <a:r>
              <a:rPr lang="en-US" err="1">
                <a:ea typeface="Calibri"/>
                <a:cs typeface="Calibri"/>
              </a:rPr>
              <a:t>radicalisation</a:t>
            </a:r>
            <a:r>
              <a:rPr lang="en-US">
                <a:ea typeface="Calibri"/>
                <a:cs typeface="Calibri"/>
              </a:rPr>
              <a:t>. </a:t>
            </a:r>
          </a:p>
          <a:p>
            <a:r>
              <a:rPr lang="en-US">
                <a:ea typeface="Calibri"/>
                <a:cs typeface="Calibri"/>
              </a:rPr>
              <a:t>This slide is giving a little refresh of the key definitions and what schools need to do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D13BF692-73CD-4C34-9E96-298FAC42C104}" type="slidenum">
              <a:rPr lang="en-GB"/>
              <a:t>15</a:t>
            </a:fld>
            <a:endParaRPr lang="en-GB"/>
          </a:p>
        </p:txBody>
      </p:sp>
    </p:spTree>
    <p:extLst>
      <p:ext uri="{BB962C8B-B14F-4D97-AF65-F5344CB8AC3E}">
        <p14:creationId xmlns:p14="http://schemas.microsoft.com/office/powerpoint/2010/main" val="2951882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Your DSL has access to information from counter terrorism police   - called the CTLP – counter terrorism local profile. This document is not for public </a:t>
            </a:r>
            <a:r>
              <a:rPr lang="en-US" err="1">
                <a:ea typeface="Calibri"/>
                <a:cs typeface="Calibri"/>
              </a:rPr>
              <a:t>consumtion</a:t>
            </a:r>
            <a:r>
              <a:rPr lang="en-US">
                <a:ea typeface="Calibri"/>
                <a:cs typeface="Calibri"/>
              </a:rPr>
              <a:t> </a:t>
            </a:r>
          </a:p>
          <a:p>
            <a:pPr>
              <a:lnSpc>
                <a:spcPct val="90000"/>
              </a:lnSpc>
              <a:spcBef>
                <a:spcPts val="1000"/>
              </a:spcBef>
            </a:pPr>
            <a:endParaRPr lang="en-US">
              <a:ea typeface="Calibri"/>
              <a:cs typeface="Calibri"/>
            </a:endParaRPr>
          </a:p>
          <a:p>
            <a:pPr marL="171450" indent="-171450">
              <a:lnSpc>
                <a:spcPct val="90000"/>
              </a:lnSpc>
              <a:spcBef>
                <a:spcPts val="1000"/>
              </a:spcBef>
              <a:buFont typeface="Wingdings,Sans-Serif"/>
              <a:buChar char="v"/>
            </a:pPr>
            <a:r>
              <a:rPr lang="en-US"/>
              <a:t>The key areas identified at present are</a:t>
            </a:r>
            <a:endParaRPr lang="en-US">
              <a:ea typeface="Calibri"/>
              <a:cs typeface="Calibri"/>
            </a:endParaRPr>
          </a:p>
          <a:p>
            <a:pPr marL="628650" lvl="1" indent="-171450">
              <a:lnSpc>
                <a:spcPct val="90000"/>
              </a:lnSpc>
              <a:spcBef>
                <a:spcPts val="500"/>
              </a:spcBef>
              <a:buFont typeface="Wingdings,Sans-Serif"/>
              <a:buChar char="Ø"/>
            </a:pPr>
            <a:r>
              <a:rPr lang="en-US"/>
              <a:t>Islamist Terrorism</a:t>
            </a:r>
            <a:endParaRPr lang="en-US">
              <a:ea typeface="Calibri"/>
              <a:cs typeface="Calibri"/>
            </a:endParaRPr>
          </a:p>
          <a:p>
            <a:pPr marL="628650" lvl="1" indent="-171450">
              <a:lnSpc>
                <a:spcPct val="90000"/>
              </a:lnSpc>
              <a:spcBef>
                <a:spcPts val="500"/>
              </a:spcBef>
              <a:buFont typeface="Wingdings,Sans-Serif"/>
              <a:buChar char="Ø"/>
            </a:pPr>
            <a:r>
              <a:rPr lang="en-US"/>
              <a:t>Self- Initiated Terrorism (S-IT)</a:t>
            </a:r>
            <a:endParaRPr lang="en-US">
              <a:ea typeface="Calibri"/>
              <a:cs typeface="Calibri"/>
            </a:endParaRPr>
          </a:p>
          <a:p>
            <a:pPr marL="628650" lvl="1" indent="-171450">
              <a:lnSpc>
                <a:spcPct val="90000"/>
              </a:lnSpc>
              <a:spcBef>
                <a:spcPts val="500"/>
              </a:spcBef>
              <a:buFont typeface="Wingdings,Sans-Serif"/>
              <a:buChar char="Ø"/>
            </a:pPr>
            <a:r>
              <a:rPr lang="en-US"/>
              <a:t>Extreme Right-Wing Terrorism</a:t>
            </a:r>
            <a:endParaRPr lang="en-US">
              <a:ea typeface="Calibri"/>
              <a:cs typeface="Calibri"/>
            </a:endParaRPr>
          </a:p>
          <a:p>
            <a:pPr marL="628650" lvl="1" indent="-171450">
              <a:lnSpc>
                <a:spcPct val="90000"/>
              </a:lnSpc>
              <a:spcBef>
                <a:spcPts val="500"/>
              </a:spcBef>
              <a:buFont typeface="Wingdings,Sans-Serif"/>
              <a:buChar char="Ø"/>
            </a:pPr>
            <a:r>
              <a:rPr lang="en-US"/>
              <a:t>Online Extremism and </a:t>
            </a:r>
            <a:r>
              <a:rPr lang="en-US" err="1"/>
              <a:t>Radicalisation</a:t>
            </a:r>
            <a:endParaRPr lang="en-US" err="1">
              <a:ea typeface="Calibri"/>
              <a:cs typeface="Calibri"/>
            </a:endParaRPr>
          </a:p>
          <a:p>
            <a:pPr marL="628650" lvl="1" indent="-171450">
              <a:lnSpc>
                <a:spcPct val="90000"/>
              </a:lnSpc>
              <a:spcBef>
                <a:spcPts val="500"/>
              </a:spcBef>
              <a:buFont typeface="Wingdings,Sans-Serif"/>
              <a:buChar char="Ø"/>
            </a:pPr>
            <a:r>
              <a:rPr lang="en-US"/>
              <a:t>Left-Wing Anarchist and Single-Issue Terrorism (LASIT)</a:t>
            </a:r>
            <a:endParaRPr lang="en-US">
              <a:ea typeface="Calibri"/>
              <a:cs typeface="Calibri"/>
            </a:endParaRPr>
          </a:p>
          <a:p>
            <a:pPr marL="628650" lvl="1" indent="-171450">
              <a:lnSpc>
                <a:spcPct val="90000"/>
              </a:lnSpc>
              <a:spcBef>
                <a:spcPts val="500"/>
              </a:spcBef>
              <a:buFont typeface="Wingdings,Sans-Serif"/>
              <a:buChar char="Ø"/>
            </a:pPr>
            <a:r>
              <a:rPr lang="en-US"/>
              <a:t>And an emerging issue has been the Hamas - Israel conflict</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D13BF692-73CD-4C34-9E96-298FAC42C104}" type="slidenum">
              <a:rPr lang="en-GB"/>
              <a:t>16</a:t>
            </a:fld>
            <a:endParaRPr lang="en-GB"/>
          </a:p>
        </p:txBody>
      </p:sp>
    </p:spTree>
    <p:extLst>
      <p:ext uri="{BB962C8B-B14F-4D97-AF65-F5344CB8AC3E}">
        <p14:creationId xmlns:p14="http://schemas.microsoft.com/office/powerpoint/2010/main" val="2738421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Really important that we remember that all learners are susceptible to being </a:t>
            </a:r>
            <a:r>
              <a:rPr lang="en-US" err="1">
                <a:ea typeface="Calibri"/>
                <a:cs typeface="Calibri"/>
              </a:rPr>
              <a:t>radicalised</a:t>
            </a:r>
            <a:r>
              <a:rPr lang="en-US">
                <a:ea typeface="Calibri"/>
                <a:cs typeface="Calibri"/>
              </a:rPr>
              <a:t> and unfortunately internet use increases the risk </a:t>
            </a:r>
          </a:p>
        </p:txBody>
      </p:sp>
      <p:sp>
        <p:nvSpPr>
          <p:cNvPr id="4" name="Slide Number Placeholder 3"/>
          <p:cNvSpPr>
            <a:spLocks noGrp="1"/>
          </p:cNvSpPr>
          <p:nvPr>
            <p:ph type="sldNum" sz="quarter" idx="5"/>
          </p:nvPr>
        </p:nvSpPr>
        <p:spPr/>
        <p:txBody>
          <a:bodyPr/>
          <a:lstStyle/>
          <a:p>
            <a:fld id="{D13BF692-73CD-4C34-9E96-298FAC42C104}" type="slidenum">
              <a:rPr lang="en-GB"/>
              <a:t>17</a:t>
            </a:fld>
            <a:endParaRPr lang="en-GB"/>
          </a:p>
        </p:txBody>
      </p:sp>
    </p:spTree>
    <p:extLst>
      <p:ext uri="{BB962C8B-B14F-4D97-AF65-F5344CB8AC3E}">
        <p14:creationId xmlns:p14="http://schemas.microsoft.com/office/powerpoint/2010/main" val="1189708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Ask for ideas then click the box with the list. Allow staff to read</a:t>
            </a:r>
          </a:p>
        </p:txBody>
      </p:sp>
      <p:sp>
        <p:nvSpPr>
          <p:cNvPr id="4" name="Slide Number Placeholder 3"/>
          <p:cNvSpPr>
            <a:spLocks noGrp="1"/>
          </p:cNvSpPr>
          <p:nvPr>
            <p:ph type="sldNum" sz="quarter" idx="5"/>
          </p:nvPr>
        </p:nvSpPr>
        <p:spPr/>
        <p:txBody>
          <a:bodyPr/>
          <a:lstStyle/>
          <a:p>
            <a:fld id="{D13BF692-73CD-4C34-9E96-298FAC42C104}" type="slidenum">
              <a:rPr lang="en-GB"/>
              <a:t>18</a:t>
            </a:fld>
            <a:endParaRPr lang="en-GB"/>
          </a:p>
        </p:txBody>
      </p:sp>
    </p:spTree>
    <p:extLst>
      <p:ext uri="{BB962C8B-B14F-4D97-AF65-F5344CB8AC3E}">
        <p14:creationId xmlns:p14="http://schemas.microsoft.com/office/powerpoint/2010/main" val="589766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This will be led by our Public protection team and we will ensure DSLs kept updated </a:t>
            </a:r>
          </a:p>
        </p:txBody>
      </p:sp>
      <p:sp>
        <p:nvSpPr>
          <p:cNvPr id="4" name="Slide Number Placeholder 3"/>
          <p:cNvSpPr>
            <a:spLocks noGrp="1"/>
          </p:cNvSpPr>
          <p:nvPr>
            <p:ph type="sldNum" sz="quarter" idx="5"/>
          </p:nvPr>
        </p:nvSpPr>
        <p:spPr/>
        <p:txBody>
          <a:bodyPr/>
          <a:lstStyle/>
          <a:p>
            <a:fld id="{D13BF692-73CD-4C34-9E96-298FAC42C104}" type="slidenum">
              <a:rPr lang="en-GB"/>
              <a:t>19</a:t>
            </a:fld>
            <a:endParaRPr lang="en-GB"/>
          </a:p>
        </p:txBody>
      </p:sp>
    </p:spTree>
    <p:extLst>
      <p:ext uri="{BB962C8B-B14F-4D97-AF65-F5344CB8AC3E}">
        <p14:creationId xmlns:p14="http://schemas.microsoft.com/office/powerpoint/2010/main" val="3112938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Resources here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D13BF692-73CD-4C34-9E96-298FAC42C104}" type="slidenum">
              <a:rPr lang="en-GB"/>
              <a:t>20</a:t>
            </a:fld>
            <a:endParaRPr lang="en-GB"/>
          </a:p>
        </p:txBody>
      </p:sp>
    </p:spTree>
    <p:extLst>
      <p:ext uri="{BB962C8B-B14F-4D97-AF65-F5344CB8AC3E}">
        <p14:creationId xmlns:p14="http://schemas.microsoft.com/office/powerpoint/2010/main" val="2781869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Hopefully nothing significant between now and 1st September! </a:t>
            </a:r>
          </a:p>
        </p:txBody>
      </p:sp>
      <p:sp>
        <p:nvSpPr>
          <p:cNvPr id="4" name="Slide Number Placeholder 3"/>
          <p:cNvSpPr>
            <a:spLocks noGrp="1"/>
          </p:cNvSpPr>
          <p:nvPr>
            <p:ph type="sldNum" sz="quarter" idx="5"/>
          </p:nvPr>
        </p:nvSpPr>
        <p:spPr/>
        <p:txBody>
          <a:bodyPr/>
          <a:lstStyle/>
          <a:p>
            <a:fld id="{D13BF692-73CD-4C34-9E96-298FAC42C104}" type="slidenum">
              <a:rPr lang="en-GB"/>
              <a:t>2</a:t>
            </a:fld>
            <a:endParaRPr lang="en-GB"/>
          </a:p>
        </p:txBody>
      </p:sp>
    </p:spTree>
    <p:extLst>
      <p:ext uri="{BB962C8B-B14F-4D97-AF65-F5344CB8AC3E}">
        <p14:creationId xmlns:p14="http://schemas.microsoft.com/office/powerpoint/2010/main" val="2605578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r>
              <a:rPr lang="en-US" b="1">
                <a:latin typeface="Calibri"/>
                <a:ea typeface="Calibri"/>
                <a:cs typeface="Calibri"/>
              </a:rPr>
              <a:t>And finally</a:t>
            </a:r>
            <a:endParaRPr lang="en-US"/>
          </a:p>
          <a:p>
            <a:r>
              <a:rPr lang="en-US" b="1">
                <a:latin typeface="Calibri"/>
                <a:ea typeface="Calibri"/>
                <a:cs typeface="Calibri"/>
              </a:rPr>
              <a:t>This is a reminder about everyone's role in safeguarding and the importance of schools in safeguarding </a:t>
            </a:r>
            <a:endParaRPr lang="en-US"/>
          </a:p>
          <a:p>
            <a:r>
              <a:rPr lang="en-US" b="1">
                <a:latin typeface="Calibri"/>
                <a:ea typeface="Calibri"/>
                <a:cs typeface="Calibri"/>
              </a:rPr>
              <a:t>No refresh to the main definition of safeguarding</a:t>
            </a:r>
          </a:p>
          <a:p>
            <a:r>
              <a:rPr lang="en-US" b="1">
                <a:latin typeface="Calibri"/>
                <a:ea typeface="Calibri"/>
                <a:cs typeface="Calibri"/>
              </a:rPr>
              <a:t>As the reforms we are expecting filter through we are expecting the significance of early help to increase.</a:t>
            </a:r>
          </a:p>
          <a:p>
            <a:r>
              <a:rPr lang="en-US" b="1">
                <a:latin typeface="Calibri"/>
                <a:ea typeface="Calibri"/>
                <a:cs typeface="Calibri"/>
              </a:rPr>
              <a:t>The reforms we are currently planning for are called the Family First Reforms  - see next two slides </a:t>
            </a:r>
          </a:p>
          <a:p>
            <a:endParaRPr lang="en-US">
              <a:solidFill>
                <a:srgbClr val="323130"/>
              </a:solidFill>
              <a:ea typeface="Calibri"/>
              <a:cs typeface="Calibri"/>
            </a:endParaRPr>
          </a:p>
          <a:p>
            <a:endParaRPr lang="en-US">
              <a:solidFill>
                <a:srgbClr val="323130"/>
              </a:solidFill>
              <a:latin typeface="Calibri"/>
              <a:ea typeface="Calibri"/>
              <a:cs typeface="Calibri"/>
            </a:endParaRPr>
          </a:p>
          <a:p>
            <a:endParaRPr lang="en-US" b="1">
              <a:latin typeface="Calibri"/>
              <a:ea typeface="Calibri"/>
              <a:cs typeface="Calibri"/>
            </a:endParaRPr>
          </a:p>
          <a:p>
            <a:endParaRPr lang="en-US">
              <a:latin typeface="Calibri"/>
              <a:ea typeface="Calibri"/>
              <a:cs typeface="Calibri"/>
            </a:endParaRPr>
          </a:p>
        </p:txBody>
      </p:sp>
    </p:spTree>
    <p:extLst>
      <p:ext uri="{BB962C8B-B14F-4D97-AF65-F5344CB8AC3E}">
        <p14:creationId xmlns:p14="http://schemas.microsoft.com/office/powerpoint/2010/main" val="3172560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323130"/>
                </a:solidFill>
              </a:rPr>
              <a:t>The Families First Partnership </a:t>
            </a:r>
            <a:r>
              <a:rPr lang="en-US" err="1">
                <a:solidFill>
                  <a:srgbClr val="323130"/>
                </a:solidFill>
              </a:rPr>
              <a:t>Programme</a:t>
            </a:r>
            <a:r>
              <a:rPr lang="en-US">
                <a:solidFill>
                  <a:srgbClr val="323130"/>
                </a:solidFill>
              </a:rPr>
              <a:t> launched in March 2025, and aims to reform child protection and family support by strengthening early, coordinated help and reducing the reliance for statutory or acute interventions. Your DSL will be getting more and more information as the rollout happens in Northumberland and they will ensure you are kept informed </a:t>
            </a:r>
          </a:p>
          <a:p>
            <a:r>
              <a:rPr lang="en-US">
                <a:solidFill>
                  <a:srgbClr val="000000"/>
                </a:solidFill>
                <a:ea typeface="Calibri"/>
                <a:cs typeface="Calibri"/>
              </a:rPr>
              <a:t>The diagram above illustrates the framework we are working towards and the next slide gives a little more detail </a:t>
            </a:r>
            <a:endParaRPr lang="en-US">
              <a:solidFill>
                <a:srgbClr val="323130"/>
              </a:solidFill>
              <a:ea typeface="Calibri"/>
              <a:cs typeface="Calibri"/>
            </a:endParaRPr>
          </a:p>
        </p:txBody>
      </p:sp>
      <p:sp>
        <p:nvSpPr>
          <p:cNvPr id="4" name="Slide Number Placeholder 3"/>
          <p:cNvSpPr>
            <a:spLocks noGrp="1"/>
          </p:cNvSpPr>
          <p:nvPr>
            <p:ph type="sldNum" sz="quarter" idx="5"/>
          </p:nvPr>
        </p:nvSpPr>
        <p:spPr/>
        <p:txBody>
          <a:bodyPr/>
          <a:lstStyle/>
          <a:p>
            <a:fld id="{D13BF692-73CD-4C34-9E96-298FAC42C104}" type="slidenum">
              <a:rPr lang="en-GB"/>
              <a:t>23</a:t>
            </a:fld>
            <a:endParaRPr lang="en-GB"/>
          </a:p>
        </p:txBody>
      </p:sp>
    </p:spTree>
    <p:extLst>
      <p:ext uri="{BB962C8B-B14F-4D97-AF65-F5344CB8AC3E}">
        <p14:creationId xmlns:p14="http://schemas.microsoft.com/office/powerpoint/2010/main" val="2369399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13BF692-73CD-4C34-9E96-298FAC42C104}" type="slidenum">
              <a:rPr lang="en-GB"/>
              <a:t>25</a:t>
            </a:fld>
            <a:endParaRPr lang="en-GB"/>
          </a:p>
        </p:txBody>
      </p:sp>
    </p:spTree>
    <p:extLst>
      <p:ext uri="{BB962C8B-B14F-4D97-AF65-F5344CB8AC3E}">
        <p14:creationId xmlns:p14="http://schemas.microsoft.com/office/powerpoint/2010/main" val="1698675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ea typeface="Calibri"/>
                <a:cs typeface="Calibri"/>
              </a:rPr>
              <a:t>As far as we are aware all the information from the consultation is still sitting with the DfE and may inform future changes, but not likely to see huge change this year</a:t>
            </a:r>
          </a:p>
          <a:p>
            <a:pPr marL="228600" indent="-228600">
              <a:buFontTx/>
              <a:buAutoNum type="arabicPeriod"/>
            </a:pPr>
            <a:r>
              <a:rPr lang="en-US">
                <a:solidFill>
                  <a:srgbClr val="000000"/>
                </a:solidFill>
                <a:ea typeface="Calibri"/>
                <a:cs typeface="Calibri"/>
              </a:rPr>
              <a:t>Reminder re NCASP expectations . However individual schools may allow certain staff, those with limited contact with young people to read Annex 1. This decision should be made by the HT and governing body). DSLs, SLT and governors should read the full document</a:t>
            </a:r>
          </a:p>
          <a:p>
            <a:pPr marL="228600" indent="-228600">
              <a:buFontTx/>
              <a:buAutoNum type="arabicPeriod"/>
            </a:pPr>
            <a:r>
              <a:rPr lang="en-US">
                <a:solidFill>
                  <a:srgbClr val="000000"/>
                </a:solidFill>
                <a:ea typeface="Calibri"/>
                <a:cs typeface="Calibri"/>
              </a:rPr>
              <a:t>Useful resources not only for safeguarding but also for delivery of PSHE. And remember to sign up to get the </a:t>
            </a:r>
            <a:r>
              <a:rPr lang="en-US" err="1">
                <a:solidFill>
                  <a:srgbClr val="000000"/>
                </a:solidFill>
                <a:ea typeface="Calibri"/>
                <a:cs typeface="Calibri"/>
              </a:rPr>
              <a:t>PolEd</a:t>
            </a:r>
            <a:r>
              <a:rPr lang="en-US">
                <a:solidFill>
                  <a:srgbClr val="000000"/>
                </a:solidFill>
                <a:ea typeface="Calibri"/>
                <a:cs typeface="Calibri"/>
              </a:rPr>
              <a:t> resources</a:t>
            </a:r>
          </a:p>
          <a:p>
            <a:endParaRPr lang="en-US">
              <a:solidFill>
                <a:srgbClr val="000000"/>
              </a:solidFill>
              <a:ea typeface="Calibri"/>
              <a:cs typeface="Calibri"/>
            </a:endParaRPr>
          </a:p>
          <a:p>
            <a:pPr marL="228600" indent="-228600">
              <a:buFontTx/>
              <a:buAutoNum type="arabicPeriod"/>
            </a:pPr>
            <a:endParaRPr lang="en-US">
              <a:solidFill>
                <a:srgbClr val="000000"/>
              </a:solidFill>
              <a:ea typeface="Calibri"/>
              <a:cs typeface="Calibri"/>
            </a:endParaRPr>
          </a:p>
          <a:p>
            <a:pPr marL="914400" lvl="1" indent="-228600">
              <a:buFont typeface="Arial"/>
              <a:buChar char="•"/>
            </a:pPr>
            <a:endParaRPr lang="en-US">
              <a:solidFill>
                <a:srgbClr val="0B0C0C"/>
              </a:solidFill>
              <a:ea typeface="Calibri"/>
              <a:cs typeface="Calibri"/>
            </a:endParaRPr>
          </a:p>
          <a:p>
            <a:pPr marL="914400" lvl="1" indent="-228600">
              <a:buFont typeface="Arial"/>
              <a:buChar char="•"/>
            </a:pPr>
            <a:endParaRPr lang="en-US" b="1">
              <a:solidFill>
                <a:srgbClr val="0B0C0C"/>
              </a:solidFill>
              <a:ea typeface="Calibri"/>
              <a:cs typeface="Calibri"/>
            </a:endParaRPr>
          </a:p>
          <a:p>
            <a:pPr marL="914400" lvl="1" indent="-228600">
              <a:buFont typeface="Arial"/>
              <a:buChar char="•"/>
            </a:pPr>
            <a:endParaRPr lang="en-US" b="1">
              <a:solidFill>
                <a:srgbClr val="0B0C0C"/>
              </a:solidFill>
              <a:ea typeface="Calibri"/>
              <a:cs typeface="Calibri"/>
            </a:endParaRPr>
          </a:p>
          <a:p>
            <a:pPr marL="914400" lvl="1" indent="-228600">
              <a:buFont typeface="Arial"/>
              <a:buChar char="•"/>
            </a:pPr>
            <a:endParaRPr lang="en-US" b="1">
              <a:solidFill>
                <a:srgbClr val="0B0C0C"/>
              </a:solidFill>
              <a:ea typeface="Calibri"/>
              <a:cs typeface="Calibri"/>
            </a:endParaRPr>
          </a:p>
          <a:p>
            <a:pPr marL="914400" lvl="1" indent="-228600">
              <a:buFont typeface="Arial"/>
              <a:buChar char="•"/>
            </a:pPr>
            <a:endParaRPr lang="en-US" b="1">
              <a:solidFill>
                <a:srgbClr val="0B0C0C"/>
              </a:solidFill>
              <a:ea typeface="Calibri"/>
              <a:cs typeface="Calibri"/>
            </a:endParaRPr>
          </a:p>
          <a:p>
            <a:pPr marL="914400" lvl="1" indent="-228600">
              <a:buFont typeface="Arial"/>
              <a:buChar char="•"/>
            </a:pPr>
            <a:endParaRPr lang="en-US" b="1">
              <a:solidFill>
                <a:srgbClr val="0B0C0C"/>
              </a:solidFill>
              <a:ea typeface="Calibri"/>
              <a:cs typeface="Calibri"/>
            </a:endParaRPr>
          </a:p>
          <a:p>
            <a:pPr lvl="1" indent="-228600">
              <a:buFont typeface="Courier New"/>
              <a:buChar char="o"/>
            </a:pPr>
            <a:endParaRPr lang="en-US">
              <a:ea typeface="Calibri"/>
              <a:cs typeface="Calibri"/>
            </a:endParaRPr>
          </a:p>
          <a:p>
            <a:pPr lvl="1" indent="-228600">
              <a:buFont typeface="Courier New"/>
              <a:buChar char="o"/>
            </a:pPr>
            <a:endParaRPr lang="en-US">
              <a:ea typeface="Calibri"/>
              <a:cs typeface="Calibri"/>
            </a:endParaRPr>
          </a:p>
        </p:txBody>
      </p:sp>
      <p:sp>
        <p:nvSpPr>
          <p:cNvPr id="4" name="Slide Number Placeholder 3"/>
          <p:cNvSpPr>
            <a:spLocks noGrp="1"/>
          </p:cNvSpPr>
          <p:nvPr>
            <p:ph type="sldNum" sz="quarter" idx="5"/>
          </p:nvPr>
        </p:nvSpPr>
        <p:spPr/>
        <p:txBody>
          <a:bodyPr/>
          <a:lstStyle/>
          <a:p>
            <a:fld id="{D13BF692-73CD-4C34-9E96-298FAC42C104}" type="slidenum">
              <a:rPr lang="en-GB"/>
              <a:t>3</a:t>
            </a:fld>
            <a:endParaRPr lang="en-GB"/>
          </a:p>
        </p:txBody>
      </p:sp>
    </p:spTree>
    <p:extLst>
      <p:ext uri="{BB962C8B-B14F-4D97-AF65-F5344CB8AC3E}">
        <p14:creationId xmlns:p14="http://schemas.microsoft.com/office/powerpoint/2010/main" val="824986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the next two slides allow the staff to read after you have said the bullet points below as a starter for 10.</a:t>
            </a:r>
            <a:endParaRPr lang="en-US">
              <a:solidFill>
                <a:srgbClr val="444444"/>
              </a:solidFill>
            </a:endParaRPr>
          </a:p>
          <a:p>
            <a:r>
              <a:rPr lang="en-US">
                <a:ea typeface="Calibri"/>
                <a:cs typeface="Calibri"/>
              </a:rPr>
              <a:t>The July version of KCSiE stated this was due to be published and in the best DfE practice it came out on Tuesday 15th July . The document was refreshed following consultation in 2024</a:t>
            </a:r>
          </a:p>
          <a:p>
            <a:r>
              <a:rPr lang="en-US">
                <a:ea typeface="Calibri"/>
                <a:cs typeface="Calibri"/>
              </a:rPr>
              <a:t>Reminder that delivering high quality PSHE is one of the key elements of the </a:t>
            </a:r>
            <a:r>
              <a:rPr lang="en-US" b="1">
                <a:ea typeface="Calibri"/>
                <a:cs typeface="Calibri"/>
              </a:rPr>
              <a:t>preventative aspect of safeguarding </a:t>
            </a:r>
          </a:p>
          <a:p>
            <a:endParaRPr lang="en-US">
              <a:ea typeface="Calibri"/>
              <a:cs typeface="Calibri"/>
            </a:endParaRPr>
          </a:p>
          <a:p>
            <a:r>
              <a:rPr lang="en-US">
                <a:ea typeface="Calibri"/>
                <a:cs typeface="Calibri"/>
              </a:rPr>
              <a:t>Guidance here </a:t>
            </a:r>
            <a:r>
              <a:rPr lang="en-US"/>
              <a:t> - </a:t>
            </a:r>
            <a:r>
              <a:rPr lang="en-US">
                <a:hlinkClick r:id="rId3"/>
              </a:rPr>
              <a:t>Relationships Education, Relationships and Sex Education and Health Education guidance</a:t>
            </a:r>
            <a:endParaRPr lang="en-US">
              <a:ea typeface="Calibri" panose="020F0502020204030204"/>
              <a:cs typeface="Calibri" panose="020F0502020204030204"/>
            </a:endParaRPr>
          </a:p>
          <a:p>
            <a:r>
              <a:rPr lang="en-US">
                <a:ea typeface="Calibri" panose="020F0502020204030204"/>
                <a:cs typeface="Calibri" panose="020F0502020204030204"/>
              </a:rPr>
              <a:t>How to implement guidance here </a:t>
            </a:r>
            <a:r>
              <a:rPr lang="en-US">
                <a:hlinkClick r:id="rId4"/>
              </a:rPr>
              <a:t>Introduction to requirements - GOV.UK</a:t>
            </a:r>
            <a:endParaRPr lang="en-US">
              <a:ea typeface="Calibri" panose="020F0502020204030204"/>
              <a:cs typeface="Calibri" panose="020F0502020204030204"/>
            </a:endParaRPr>
          </a:p>
          <a:p>
            <a:endParaRPr lang="en-US">
              <a:ea typeface="Calibri" panose="020F0502020204030204"/>
              <a:cs typeface="Calibri" panose="020F0502020204030204"/>
            </a:endParaRPr>
          </a:p>
          <a:p>
            <a:r>
              <a:rPr lang="en-US"/>
              <a:t>AND please remind schools to sign up to the </a:t>
            </a:r>
            <a:r>
              <a:rPr lang="en-US" err="1"/>
              <a:t>PolEd</a:t>
            </a:r>
            <a:r>
              <a:rPr lang="en-US"/>
              <a:t> resources </a:t>
            </a:r>
            <a:r>
              <a:rPr lang="en-US">
                <a:hlinkClick r:id="rId5"/>
              </a:rPr>
              <a:t>A positive force in education | Pol-Ed - A positive force in education</a:t>
            </a:r>
            <a:endParaRPr lang="en-US">
              <a:ea typeface="Calibri" panose="020F0502020204030204"/>
              <a:cs typeface="Calibri" panose="020F0502020204030204"/>
            </a:endParaRPr>
          </a:p>
          <a:p>
            <a:endParaRPr lang="en-US">
              <a:ea typeface="Calibri" panose="020F0502020204030204"/>
              <a:cs typeface="Calibri" panose="020F0502020204030204"/>
            </a:endParaRPr>
          </a:p>
          <a:p>
            <a:r>
              <a:rPr lang="en-US">
                <a:ea typeface="Calibri" panose="020F0502020204030204"/>
                <a:cs typeface="Calibri" panose="020F0502020204030204"/>
              </a:rPr>
              <a:t>Possible queries – AI – our NCC ICT and e-learning team have been rolling out training re AI - </a:t>
            </a:r>
            <a:r>
              <a:rPr lang="en-US">
                <a:solidFill>
                  <a:srgbClr val="000000"/>
                </a:solidFill>
              </a:rPr>
              <a:t> initially </a:t>
            </a:r>
            <a:r>
              <a:rPr lang="en-US">
                <a:solidFill>
                  <a:srgbClr val="242424"/>
                </a:solidFill>
              </a:rPr>
              <a:t>giving an introduction to AI in the classroom – benefits, risks, the DfE guidance, time saving tools etc. And the plan is to offer more next year running the introductory sessions again then workshops exploring specific tools that use AI – particularly those schools can have access to via School360. So far we’ve just scheduled </a:t>
            </a:r>
            <a:r>
              <a:rPr lang="en-US" u="sng">
                <a:solidFill>
                  <a:srgbClr val="0000FF"/>
                </a:solidFill>
                <a:hlinkClick r:id="rId6"/>
              </a:rPr>
              <a:t>the intro sessions</a:t>
            </a:r>
            <a:r>
              <a:rPr lang="en-US">
                <a:solidFill>
                  <a:srgbClr val="242424"/>
                </a:solidFill>
              </a:rPr>
              <a:t> we’ll send further details to schools as we have them </a:t>
            </a:r>
            <a:r>
              <a:rPr lang="en-US">
                <a:solidFill>
                  <a:srgbClr val="242424"/>
                </a:solidFill>
                <a:hlinkClick r:id="rId7"/>
              </a:rPr>
              <a:t>Training and Support 2025-26</a:t>
            </a:r>
            <a:endParaRPr lang="en-US">
              <a:ea typeface="Calibri"/>
              <a:cs typeface="Calibri"/>
            </a:endParaRPr>
          </a:p>
          <a:p>
            <a:r>
              <a:rPr lang="en-US">
                <a:solidFill>
                  <a:srgbClr val="242424"/>
                </a:solidFill>
                <a:ea typeface="Calibri"/>
                <a:cs typeface="Calibri"/>
              </a:rPr>
              <a:t>Any queries re the Equality Act/ gender questioning guidance </a:t>
            </a:r>
            <a:r>
              <a:rPr lang="en-US" err="1">
                <a:solidFill>
                  <a:srgbClr val="242424"/>
                </a:solidFill>
                <a:ea typeface="Calibri"/>
                <a:cs typeface="Calibri"/>
              </a:rPr>
              <a:t>etc</a:t>
            </a:r>
            <a:r>
              <a:rPr lang="en-US">
                <a:solidFill>
                  <a:srgbClr val="242424"/>
                </a:solidFill>
                <a:ea typeface="Calibri"/>
                <a:cs typeface="Calibri"/>
              </a:rPr>
              <a:t> – direct to Gill Finch</a:t>
            </a:r>
          </a:p>
          <a:p>
            <a:endParaRPr lang="en-US">
              <a:solidFill>
                <a:srgbClr val="242424"/>
              </a:solidFill>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D13BF692-73CD-4C34-9E96-298FAC42C104}" type="slidenum">
              <a:rPr lang="en-GB"/>
              <a:t>4</a:t>
            </a:fld>
            <a:endParaRPr lang="en-GB"/>
          </a:p>
        </p:txBody>
      </p:sp>
    </p:spTree>
    <p:extLst>
      <p:ext uri="{BB962C8B-B14F-4D97-AF65-F5344CB8AC3E}">
        <p14:creationId xmlns:p14="http://schemas.microsoft.com/office/powerpoint/2010/main" val="1536175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Some useful points to illustrate the Northumberland way: </a:t>
            </a:r>
          </a:p>
          <a:p>
            <a:pPr marL="171450" indent="-171450">
              <a:buFont typeface="Arial"/>
              <a:buChar char="•"/>
            </a:pPr>
            <a:r>
              <a:rPr lang="en-US">
                <a:ea typeface="Calibri"/>
                <a:cs typeface="Calibri"/>
              </a:rPr>
              <a:t>There is on going work re healthy teenage relationships (linked to DA and SV agenda) and we will shortly be providing more information to your DSLs about a new 'pathway' currently being trialed and linked to  risks outside the home framework - this will mirror the CPVA pathway but will be used to support young people (average 13 + who are experiencing harassment/sexual violence etc. in a relationship). </a:t>
            </a:r>
          </a:p>
          <a:p>
            <a:pPr marL="0" indent="0">
              <a:buFont typeface="Arial"/>
              <a:buNone/>
            </a:pPr>
            <a:r>
              <a:rPr lang="en-US">
                <a:ea typeface="Calibri"/>
                <a:cs typeface="Calibri"/>
              </a:rPr>
              <a:t>Watch put for briefings on the E-courier as Gill Finch often offers access to training re PSHE, including training from the PSHE Association </a:t>
            </a:r>
          </a:p>
          <a:p>
            <a:pPr marL="0" indent="0">
              <a:buFont typeface="Arial"/>
              <a:buNone/>
            </a:pPr>
            <a:r>
              <a:rPr lang="en-US" b="1">
                <a:ea typeface="Calibri"/>
                <a:cs typeface="Calibri"/>
              </a:rPr>
              <a:t>The point about recognizing that we should not treat boys as the problem is important – linked to other new guidance re misinformation/disinformation etc.</a:t>
            </a:r>
          </a:p>
          <a:p>
            <a:pPr marL="0" indent="0">
              <a:buFont typeface="Arial"/>
              <a:buNone/>
            </a:pPr>
            <a:r>
              <a:rPr lang="en-US" b="1">
                <a:ea typeface="Calibri"/>
                <a:cs typeface="Calibri"/>
              </a:rPr>
              <a:t>In Northumberland our TYPS team (targeted young peoples service  - rebranding of NAS) can also offer support </a:t>
            </a:r>
          </a:p>
        </p:txBody>
      </p:sp>
      <p:sp>
        <p:nvSpPr>
          <p:cNvPr id="4" name="Slide Number Placeholder 3"/>
          <p:cNvSpPr>
            <a:spLocks noGrp="1"/>
          </p:cNvSpPr>
          <p:nvPr>
            <p:ph type="sldNum" sz="quarter" idx="5"/>
          </p:nvPr>
        </p:nvSpPr>
        <p:spPr/>
        <p:txBody>
          <a:bodyPr/>
          <a:lstStyle/>
          <a:p>
            <a:fld id="{D13BF692-73CD-4C34-9E96-298FAC42C104}" type="slidenum">
              <a:rPr lang="en-GB"/>
              <a:t>5</a:t>
            </a:fld>
            <a:endParaRPr lang="en-GB"/>
          </a:p>
        </p:txBody>
      </p:sp>
    </p:spTree>
    <p:extLst>
      <p:ext uri="{BB962C8B-B14F-4D97-AF65-F5344CB8AC3E}">
        <p14:creationId xmlns:p14="http://schemas.microsoft.com/office/powerpoint/2010/main" val="2839415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t>Baroness Casey made several recommendations that could impact on DSL practice and the government have responded. The changes that will impact on practice will require changes in the law , so for the moment it is watch this space. List below gives some of changes (don’t need to be discussed in detail)</a:t>
            </a:r>
            <a:endParaRPr lang="en-US">
              <a:solidFill>
                <a:srgbClr val="444444"/>
              </a:solidFill>
            </a:endParaRPr>
          </a:p>
          <a:p>
            <a:pPr marL="914400" lvl="1" indent="-228600">
              <a:buFont typeface="Arial,Sans-Serif"/>
              <a:buChar char="•"/>
            </a:pPr>
            <a:r>
              <a:rPr lang="en-US" b="1">
                <a:solidFill>
                  <a:srgbClr val="0B0C0C"/>
                </a:solidFill>
              </a:rPr>
              <a:t>The law in England and Wales should be changed so adults who intentionally penetrate the vagina, anus or mouth of a child under 16 receive mandatory charges of rape – government have agreed that law will be updated </a:t>
            </a:r>
            <a:endParaRPr lang="en-US">
              <a:solidFill>
                <a:srgbClr val="444444"/>
              </a:solidFill>
            </a:endParaRPr>
          </a:p>
          <a:p>
            <a:pPr marL="914400" lvl="1" indent="-228600">
              <a:buFont typeface="Arial,Sans-Serif"/>
              <a:buChar char="•"/>
            </a:pPr>
            <a:endParaRPr lang="en-US">
              <a:solidFill>
                <a:srgbClr val="444444"/>
              </a:solidFill>
            </a:endParaRPr>
          </a:p>
          <a:p>
            <a:pPr marL="914400" lvl="1" indent="-228600">
              <a:buFont typeface="Arial,Sans-Serif"/>
              <a:buChar char="•"/>
            </a:pPr>
            <a:r>
              <a:rPr lang="en-US" b="1">
                <a:solidFill>
                  <a:srgbClr val="0B0C0C"/>
                </a:solidFill>
              </a:rPr>
              <a:t>Review the criminal convictions of victims of child sexual exploitation. Disregard any convictions where the government finds victims were criminalised instead of protected – this has been initiated</a:t>
            </a:r>
            <a:endParaRPr lang="en-US">
              <a:solidFill>
                <a:srgbClr val="444444"/>
              </a:solidFill>
            </a:endParaRPr>
          </a:p>
          <a:p>
            <a:pPr marL="914400" lvl="1" indent="-228600">
              <a:buFont typeface="Arial,Sans-Serif"/>
              <a:buChar char="•"/>
            </a:pPr>
            <a:endParaRPr lang="en-US">
              <a:solidFill>
                <a:srgbClr val="444444"/>
              </a:solidFill>
            </a:endParaRPr>
          </a:p>
          <a:p>
            <a:pPr marL="914400" lvl="1" indent="-228600">
              <a:buFont typeface="Arial,Sans-Serif"/>
              <a:buChar char="•"/>
            </a:pPr>
            <a:r>
              <a:rPr lang="en-US" b="1">
                <a:solidFill>
                  <a:srgbClr val="0B0C0C"/>
                </a:solidFill>
              </a:rPr>
              <a:t>Mandatory sharing of information should be enforced between all statutory safeguarding partners in cases of child sexual abuse and exploitation. Compliance should be monitored by the inspectorates and overseen by the proposed Child Protection Authority – THIS WILL BE THE BIGGY FOR SCHOOLS WHEN STATUTE PASSED</a:t>
            </a:r>
            <a:endParaRPr lang="en-US">
              <a:solidFill>
                <a:srgbClr val="444444"/>
              </a:solidFill>
            </a:endParaRPr>
          </a:p>
          <a:p>
            <a:pPr marL="914400" lvl="1" indent="-228600">
              <a:buFont typeface="Arial,Sans-Serif"/>
              <a:buChar char="•"/>
            </a:pPr>
            <a:endParaRPr lang="en-US">
              <a:solidFill>
                <a:srgbClr val="444444"/>
              </a:solidFill>
            </a:endParaRPr>
          </a:p>
          <a:p>
            <a:pPr marL="914400" lvl="1" indent="-228600">
              <a:buFont typeface="Arial,Sans-Serif"/>
              <a:buChar char="•"/>
            </a:pPr>
            <a:r>
              <a:rPr lang="en-US" b="1">
                <a:solidFill>
                  <a:srgbClr val="0B0C0C"/>
                </a:solidFill>
              </a:rPr>
              <a:t>The Department for Education should move swiftly to introduce unique reference numbers for children to improve opportunities for agencies to better share their information about children at risk of child sexual abuse – part of the </a:t>
            </a:r>
            <a:r>
              <a:rPr lang="en-US">
                <a:solidFill>
                  <a:srgbClr val="0B0C0C"/>
                </a:solidFill>
              </a:rPr>
              <a:t>Children’s Wellbeing and Schools Bill so we may see this introduced shortly . Would mean that there wouldn’t be a UPN and an ICS identifier – just one number</a:t>
            </a:r>
            <a:endParaRPr lang="en-US">
              <a:solidFill>
                <a:srgbClr val="444444"/>
              </a:solidFill>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D13BF692-73CD-4C34-9E96-298FAC42C104}" type="slidenum">
              <a:rPr lang="en-GB"/>
              <a:t>6</a:t>
            </a:fld>
            <a:endParaRPr lang="en-GB"/>
          </a:p>
        </p:txBody>
      </p:sp>
    </p:spTree>
    <p:extLst>
      <p:ext uri="{BB962C8B-B14F-4D97-AF65-F5344CB8AC3E}">
        <p14:creationId xmlns:p14="http://schemas.microsoft.com/office/powerpoint/2010/main" val="2866233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safeguarding partnership are aiming to develop a local action plan – proposed areas for focus are strengthening multi agency collaboration, improved data collection, raising awareness and training, identifying and supporting victims, disruption of perpetrator networks, improving systems (linked to data collection and review), ensuring appropriate PSHE being delivered.</a:t>
            </a:r>
          </a:p>
          <a:p>
            <a:endParaRPr lang="en-US">
              <a:ea typeface="Calibri"/>
              <a:cs typeface="Calibri"/>
            </a:endParaRPr>
          </a:p>
          <a:p>
            <a:r>
              <a:rPr lang="en-US">
                <a:ea typeface="Calibri"/>
                <a:cs typeface="Calibri"/>
              </a:rPr>
              <a:t>This work links to what we have already shared with you around the Risks Outside the Home and also a reminder to sign up for the </a:t>
            </a:r>
            <a:r>
              <a:rPr lang="en-US" err="1">
                <a:ea typeface="Calibri"/>
                <a:cs typeface="Calibri"/>
              </a:rPr>
              <a:t>PolEd</a:t>
            </a:r>
            <a:r>
              <a:rPr lang="en-US">
                <a:ea typeface="Calibri"/>
                <a:cs typeface="Calibri"/>
              </a:rPr>
              <a:t> resources and access support through the  Prevention Through Education team in the Police (contact </a:t>
            </a:r>
            <a:r>
              <a:rPr lang="en-US">
                <a:ea typeface="Calibri"/>
                <a:cs typeface="Calibri"/>
                <a:hlinkClick r:id="rId3"/>
              </a:rPr>
              <a:t>school.liaison@northumbria.police.uk</a:t>
            </a:r>
            <a:r>
              <a:rPr lang="en-US">
                <a:ea typeface="Calibri"/>
                <a:cs typeface="Calibri"/>
              </a:rPr>
              <a:t>) OR via the Violence Reduction unit education team </a:t>
            </a:r>
            <a:r>
              <a:rPr lang="en-US"/>
              <a:t>( </a:t>
            </a:r>
            <a:r>
              <a:rPr lang="en-US">
                <a:hlinkClick r:id="rId4"/>
              </a:rPr>
              <a:t>vru@northumbria-pcc.gov.uk</a:t>
            </a:r>
            <a:r>
              <a:rPr lang="en-US"/>
              <a:t> ). Both of these teams usually send out catalogues </a:t>
            </a:r>
            <a:r>
              <a:rPr lang="en-US" err="1"/>
              <a:t>fo</a:t>
            </a:r>
            <a:r>
              <a:rPr lang="en-US"/>
              <a:t> their offer, so make sure someone in school is getting these. </a:t>
            </a:r>
          </a:p>
          <a:p>
            <a:r>
              <a:rPr lang="en-US">
                <a:ea typeface="Calibri"/>
                <a:cs typeface="Calibri"/>
              </a:rPr>
              <a:t>Remind risks outside the home are the harms/abuse that can be perpetrated and contextual safeguarding is the framework within which we deal with it (not to be confused with your safeguarding context </a:t>
            </a:r>
            <a:r>
              <a:rPr lang="en-US" err="1">
                <a:ea typeface="Calibri"/>
                <a:cs typeface="Calibri"/>
              </a:rPr>
              <a:t>eg</a:t>
            </a:r>
            <a:r>
              <a:rPr lang="en-US">
                <a:ea typeface="Calibri"/>
                <a:cs typeface="Calibri"/>
              </a:rPr>
              <a:t> a rural school/a town school/ a seaside school) </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D13BF692-73CD-4C34-9E96-298FAC42C104}" type="slidenum">
              <a:rPr lang="en-GB"/>
              <a:t>7</a:t>
            </a:fld>
            <a:endParaRPr lang="en-GB"/>
          </a:p>
        </p:txBody>
      </p:sp>
    </p:spTree>
    <p:extLst>
      <p:ext uri="{BB962C8B-B14F-4D97-AF65-F5344CB8AC3E}">
        <p14:creationId xmlns:p14="http://schemas.microsoft.com/office/powerpoint/2010/main" val="3405663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You could ask them what they think the difference is between misinformation, disinformation  and conspiracy theories before clicking the second box on the slide where the definitions and </a:t>
            </a:r>
            <a:r>
              <a:rPr lang="en-US" err="1">
                <a:ea typeface="Calibri"/>
                <a:cs typeface="Calibri"/>
              </a:rPr>
              <a:t>egs</a:t>
            </a:r>
            <a:r>
              <a:rPr lang="en-US">
                <a:ea typeface="Calibri"/>
                <a:cs typeface="Calibri"/>
              </a:rPr>
              <a:t> come up </a:t>
            </a:r>
          </a:p>
          <a:p>
            <a:endParaRPr lang="en-US">
              <a:ea typeface="Calibri"/>
              <a:cs typeface="Calibri"/>
            </a:endParaRPr>
          </a:p>
          <a:p>
            <a:r>
              <a:rPr lang="en-US">
                <a:ea typeface="Calibri"/>
                <a:cs typeface="Calibri"/>
              </a:rPr>
              <a:t>Examples could be:</a:t>
            </a:r>
          </a:p>
          <a:p>
            <a:r>
              <a:rPr lang="en-US">
                <a:ea typeface="Calibri"/>
                <a:cs typeface="Calibri"/>
              </a:rPr>
              <a:t>Misinformation – a parent puts something in an online forum, believing it to be true … they don’t mean to cause any harm, no </a:t>
            </a:r>
            <a:r>
              <a:rPr lang="en-US" err="1">
                <a:ea typeface="Calibri"/>
                <a:cs typeface="Calibri"/>
              </a:rPr>
              <a:t>malicous</a:t>
            </a:r>
            <a:r>
              <a:rPr lang="en-US">
                <a:ea typeface="Calibri"/>
                <a:cs typeface="Calibri"/>
              </a:rPr>
              <a:t> intent</a:t>
            </a:r>
          </a:p>
          <a:p>
            <a:r>
              <a:rPr lang="en-US">
                <a:ea typeface="Calibri"/>
                <a:cs typeface="Calibri"/>
              </a:rPr>
              <a:t>Disinformation  - a fake online story, published with the intent of 'manipulating peoples actions or votes'</a:t>
            </a:r>
          </a:p>
          <a:p>
            <a:r>
              <a:rPr lang="en-US">
                <a:ea typeface="Calibri"/>
                <a:cs typeface="Calibri"/>
              </a:rPr>
              <a:t>Conspiracy Theories – online stories that may lead children to mistrust those in authority, governments </a:t>
            </a:r>
          </a:p>
          <a:p>
            <a:endParaRPr lang="en-US">
              <a:ea typeface="Calibri"/>
              <a:cs typeface="Calibri"/>
            </a:endParaRPr>
          </a:p>
          <a:p>
            <a:r>
              <a:rPr lang="en-US">
                <a:ea typeface="Calibri"/>
                <a:cs typeface="Calibri"/>
              </a:rPr>
              <a:t>Linked to this we have the new Online Safety Act 2023  - includes new mandatory age verification for certain websites, including pornographic websites and age verification also in place for other sites such as those linked to self harm and eating disorders. The next slide goes into a bit more detail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D13BF692-73CD-4C34-9E96-298FAC42C104}" type="slidenum">
              <a:rPr lang="en-GB"/>
              <a:t>8</a:t>
            </a:fld>
            <a:endParaRPr lang="en-GB"/>
          </a:p>
        </p:txBody>
      </p:sp>
    </p:spTree>
    <p:extLst>
      <p:ext uri="{BB962C8B-B14F-4D97-AF65-F5344CB8AC3E}">
        <p14:creationId xmlns:p14="http://schemas.microsoft.com/office/powerpoint/2010/main" val="187355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If staff want to look up examples of where laws based or already used: </a:t>
            </a:r>
          </a:p>
          <a:p>
            <a:endParaRPr lang="en-US">
              <a:ea typeface="Calibri"/>
              <a:cs typeface="Calibri"/>
            </a:endParaRPr>
          </a:p>
          <a:p>
            <a:r>
              <a:rPr lang="en-US">
                <a:ea typeface="Calibri"/>
                <a:cs typeface="Calibri"/>
              </a:rPr>
              <a:t>Cyber flashing – registered sex offender (Nicholas Hawkes) sent a picture of his erect penis to a 15 year old girl </a:t>
            </a:r>
          </a:p>
          <a:p>
            <a:r>
              <a:rPr lang="en-US">
                <a:ea typeface="Calibri"/>
                <a:cs typeface="Calibri"/>
              </a:rPr>
              <a:t>Epilepsy trolling – came from incident when young boy (Zach Eagling) was trolled after taking part in a charity event and some of the images sent to him triggered epileptic fits (so we now have Zachs law) </a:t>
            </a:r>
          </a:p>
          <a:p>
            <a:r>
              <a:rPr lang="en-US">
                <a:ea typeface="Calibri"/>
                <a:cs typeface="Calibri"/>
              </a:rPr>
              <a:t>Encouraging serious self harm – man (Tyler Webb) sentenced after repeatedly and persistently encouraged a vulnerable woman to kill herself. Webb was the first man to be charged under the new law</a:t>
            </a:r>
          </a:p>
          <a:p>
            <a:r>
              <a:rPr lang="en-US">
                <a:ea typeface="Calibri"/>
                <a:cs typeface="Calibri"/>
              </a:rPr>
              <a:t>UK man (Hugh Nelson) charged with using AI to create child abuse images was jailed for 18 years – he turned everyday photos into child sexual abuse imagery identifying it as a 'business opportunity'</a:t>
            </a:r>
          </a:p>
        </p:txBody>
      </p:sp>
      <p:sp>
        <p:nvSpPr>
          <p:cNvPr id="4" name="Slide Number Placeholder 3"/>
          <p:cNvSpPr>
            <a:spLocks noGrp="1"/>
          </p:cNvSpPr>
          <p:nvPr>
            <p:ph type="sldNum" sz="quarter" idx="5"/>
          </p:nvPr>
        </p:nvSpPr>
        <p:spPr/>
        <p:txBody>
          <a:bodyPr/>
          <a:lstStyle/>
          <a:p>
            <a:fld id="{D13BF692-73CD-4C34-9E96-298FAC42C104}" type="slidenum">
              <a:rPr lang="en-GB"/>
              <a:t>9</a:t>
            </a:fld>
            <a:endParaRPr lang="en-GB"/>
          </a:p>
        </p:txBody>
      </p:sp>
    </p:spTree>
    <p:extLst>
      <p:ext uri="{BB962C8B-B14F-4D97-AF65-F5344CB8AC3E}">
        <p14:creationId xmlns:p14="http://schemas.microsoft.com/office/powerpoint/2010/main" val="3711220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30/08/2025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30/08/2025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30/08/2025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extLst>
      <p:ext uri="{BB962C8B-B14F-4D97-AF65-F5344CB8AC3E}">
        <p14:creationId xmlns:p14="http://schemas.microsoft.com/office/powerpoint/2010/main" val="3064514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FE Them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EF22FA-23E9-1E2B-0447-6C306BE7155F}"/>
              </a:ext>
            </a:extLst>
          </p:cNvPr>
          <p:cNvSpPr>
            <a:spLocks noGrp="1"/>
          </p:cNvSpPr>
          <p:nvPr>
            <p:ph idx="1"/>
          </p:nvPr>
        </p:nvSpPr>
        <p:spPr>
          <a:xfrm>
            <a:off x="526211" y="1382234"/>
            <a:ext cx="11188461" cy="4794729"/>
          </a:xfrm>
        </p:spPr>
        <p:txBody>
          <a:bodyPr>
            <a:normAutofit/>
          </a:bodyPr>
          <a:lstStyle>
            <a:lvl1pPr>
              <a:defRPr sz="1800">
                <a:latin typeface="Aptos" panose="020B0004020202020204" pitchFamily="34" charset="0"/>
              </a:defRPr>
            </a:lvl1pPr>
            <a:lvl2pPr>
              <a:defRPr sz="1800">
                <a:latin typeface="Atkinson Hyperlegible" panose="020B0604020202020204" charset="0"/>
              </a:defRPr>
            </a:lvl2pPr>
            <a:lvl3pPr>
              <a:defRPr sz="1800">
                <a:latin typeface="Atkinson Hyperlegible" panose="020B0604020202020204" charset="0"/>
              </a:defRPr>
            </a:lvl3pPr>
            <a:lvl4pPr>
              <a:defRPr sz="1800">
                <a:latin typeface="Atkinson Hyperlegible" panose="020B0604020202020204" charset="0"/>
              </a:defRPr>
            </a:lvl4pPr>
            <a:lvl5pPr>
              <a:defRPr sz="1800">
                <a:latin typeface="Atkinson Hyperlegible" panose="020B0604020202020204" charset="0"/>
              </a:defRPr>
            </a:lvl5pPr>
          </a:lstStyle>
          <a:p>
            <a:pPr lvl="0"/>
            <a:r>
              <a:rPr lang="en-GB"/>
              <a:t>Click to edit Master text styles</a:t>
            </a:r>
          </a:p>
        </p:txBody>
      </p:sp>
      <p:sp>
        <p:nvSpPr>
          <p:cNvPr id="6" name="Slide Number Placeholder 5">
            <a:extLst>
              <a:ext uri="{FF2B5EF4-FFF2-40B4-BE49-F238E27FC236}">
                <a16:creationId xmlns:a16="http://schemas.microsoft.com/office/drawing/2014/main" id="{9B4523B2-80B1-FC15-CB61-AF08CF7CA9C9}"/>
              </a:ext>
            </a:extLst>
          </p:cNvPr>
          <p:cNvSpPr>
            <a:spLocks noGrp="1"/>
          </p:cNvSpPr>
          <p:nvPr>
            <p:ph type="sldNum" sz="quarter" idx="12"/>
          </p:nvPr>
        </p:nvSpPr>
        <p:spPr>
          <a:xfrm>
            <a:off x="8971472" y="6470650"/>
            <a:ext cx="2743200" cy="365125"/>
          </a:xfrm>
        </p:spPr>
        <p:txBody>
          <a:bodyPr/>
          <a:lstStyle>
            <a:lvl1pPr>
              <a:defRPr>
                <a:solidFill>
                  <a:schemeClr val="bg1"/>
                </a:solidFill>
                <a:latin typeface="Aptos" panose="020B0004020202020204" pitchFamily="34" charset="0"/>
              </a:defRPr>
            </a:lvl1pPr>
          </a:lstStyle>
          <a:p>
            <a:fld id="{B88CC463-2F5B-42BE-AB72-4352BC2A3BF4}" type="slidenum">
              <a:rPr lang="en-GB" smtClean="0"/>
              <a:pPr/>
              <a:t>‹#›</a:t>
            </a:fld>
            <a:endParaRPr lang="en-GB"/>
          </a:p>
        </p:txBody>
      </p:sp>
      <p:pic>
        <p:nvPicPr>
          <p:cNvPr id="7" name="Picture 6" descr="Department of Education">
            <a:extLst>
              <a:ext uri="{FF2B5EF4-FFF2-40B4-BE49-F238E27FC236}">
                <a16:creationId xmlns:a16="http://schemas.microsoft.com/office/drawing/2014/main" id="{D59CF2A0-1555-75A2-42A8-C62886F1FC6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95564" y="174625"/>
            <a:ext cx="1283085" cy="120760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5496C6FA-2142-B9F5-1AB1-9382C468E1AF}"/>
              </a:ext>
            </a:extLst>
          </p:cNvPr>
          <p:cNvSpPr>
            <a:spLocks noGrp="1"/>
          </p:cNvSpPr>
          <p:nvPr>
            <p:ph type="title"/>
          </p:nvPr>
        </p:nvSpPr>
        <p:spPr>
          <a:xfrm>
            <a:off x="526212" y="567292"/>
            <a:ext cx="9214688" cy="600075"/>
          </a:xfrm>
        </p:spPr>
        <p:txBody>
          <a:bodyPr>
            <a:noAutofit/>
          </a:bodyPr>
          <a:lstStyle>
            <a:lvl1pPr>
              <a:defRPr sz="3200" b="1">
                <a:latin typeface="Aptos" panose="020B0004020202020204" pitchFamily="34" charset="0"/>
              </a:defRPr>
            </a:lvl1pPr>
          </a:lstStyle>
          <a:p>
            <a:r>
              <a:rPr lang="en-GB"/>
              <a:t>Click to edit Master title style</a:t>
            </a:r>
          </a:p>
        </p:txBody>
      </p:sp>
    </p:spTree>
    <p:extLst>
      <p:ext uri="{BB962C8B-B14F-4D97-AF65-F5344CB8AC3E}">
        <p14:creationId xmlns:p14="http://schemas.microsoft.com/office/powerpoint/2010/main" val="1714797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pic>
        <p:nvPicPr>
          <p:cNvPr id="11" name="Google Shape;11;p2"/>
          <p:cNvPicPr preferRelativeResize="0"/>
          <p:nvPr/>
        </p:nvPicPr>
        <p:blipFill>
          <a:blip r:embed="rId2">
            <a:alphaModFix/>
          </a:blip>
          <a:stretch>
            <a:fillRect/>
          </a:stretch>
        </p:blipFill>
        <p:spPr>
          <a:xfrm>
            <a:off x="0" y="1131"/>
            <a:ext cx="12192211" cy="6857176"/>
          </a:xfrm>
          <a:prstGeom prst="rect">
            <a:avLst/>
          </a:prstGeom>
          <a:noFill/>
          <a:ln>
            <a:noFill/>
          </a:ln>
        </p:spPr>
      </p:pic>
      <p:sp>
        <p:nvSpPr>
          <p:cNvPr id="12" name="Google Shape;12;p2"/>
          <p:cNvSpPr txBox="1">
            <a:spLocks noGrp="1"/>
          </p:cNvSpPr>
          <p:nvPr>
            <p:ph type="ctrTitle"/>
          </p:nvPr>
        </p:nvSpPr>
        <p:spPr>
          <a:xfrm>
            <a:off x="415615" y="2920218"/>
            <a:ext cx="11360926" cy="1017858"/>
          </a:xfrm>
          <a:prstGeom prst="rect">
            <a:avLst/>
          </a:prstGeom>
        </p:spPr>
        <p:txBody>
          <a:bodyPr spcFirstLastPara="1" wrap="square" lIns="107225" tIns="107225" rIns="107225" bIns="107225" anchor="b" anchorCtr="0">
            <a:noAutofit/>
          </a:bodyPr>
          <a:lstStyle>
            <a:lvl1pPr lvl="0" algn="ctr">
              <a:spcBef>
                <a:spcPts val="0"/>
              </a:spcBef>
              <a:spcAft>
                <a:spcPts val="0"/>
              </a:spcAft>
              <a:buClr>
                <a:srgbClr val="FFFFFF"/>
              </a:buClr>
              <a:buSzPts val="6000"/>
              <a:buNone/>
              <a:defRPr sz="5443">
                <a:solidFill>
                  <a:srgbClr val="FFFFFF"/>
                </a:solidFill>
              </a:defRPr>
            </a:lvl1pPr>
            <a:lvl2pPr lvl="1" algn="ctr">
              <a:spcBef>
                <a:spcPts val="0"/>
              </a:spcBef>
              <a:spcAft>
                <a:spcPts val="0"/>
              </a:spcAft>
              <a:buClr>
                <a:srgbClr val="FFFFFF"/>
              </a:buClr>
              <a:buSzPts val="6100"/>
              <a:buNone/>
              <a:defRPr sz="5534">
                <a:solidFill>
                  <a:srgbClr val="FFFFFF"/>
                </a:solidFill>
              </a:defRPr>
            </a:lvl2pPr>
            <a:lvl3pPr lvl="2" algn="ctr">
              <a:spcBef>
                <a:spcPts val="0"/>
              </a:spcBef>
              <a:spcAft>
                <a:spcPts val="0"/>
              </a:spcAft>
              <a:buClr>
                <a:srgbClr val="FFFFFF"/>
              </a:buClr>
              <a:buSzPts val="6100"/>
              <a:buNone/>
              <a:defRPr sz="5534">
                <a:solidFill>
                  <a:srgbClr val="FFFFFF"/>
                </a:solidFill>
              </a:defRPr>
            </a:lvl3pPr>
            <a:lvl4pPr lvl="3" algn="ctr">
              <a:spcBef>
                <a:spcPts val="0"/>
              </a:spcBef>
              <a:spcAft>
                <a:spcPts val="0"/>
              </a:spcAft>
              <a:buClr>
                <a:srgbClr val="FFFFFF"/>
              </a:buClr>
              <a:buSzPts val="6100"/>
              <a:buNone/>
              <a:defRPr sz="5534">
                <a:solidFill>
                  <a:srgbClr val="FFFFFF"/>
                </a:solidFill>
              </a:defRPr>
            </a:lvl4pPr>
            <a:lvl5pPr lvl="4" algn="ctr">
              <a:spcBef>
                <a:spcPts val="0"/>
              </a:spcBef>
              <a:spcAft>
                <a:spcPts val="0"/>
              </a:spcAft>
              <a:buClr>
                <a:srgbClr val="FFFFFF"/>
              </a:buClr>
              <a:buSzPts val="6100"/>
              <a:buNone/>
              <a:defRPr sz="5534">
                <a:solidFill>
                  <a:srgbClr val="FFFFFF"/>
                </a:solidFill>
              </a:defRPr>
            </a:lvl5pPr>
            <a:lvl6pPr lvl="5" algn="ctr">
              <a:spcBef>
                <a:spcPts val="0"/>
              </a:spcBef>
              <a:spcAft>
                <a:spcPts val="0"/>
              </a:spcAft>
              <a:buClr>
                <a:srgbClr val="FFFFFF"/>
              </a:buClr>
              <a:buSzPts val="6100"/>
              <a:buNone/>
              <a:defRPr sz="5534">
                <a:solidFill>
                  <a:srgbClr val="FFFFFF"/>
                </a:solidFill>
              </a:defRPr>
            </a:lvl6pPr>
            <a:lvl7pPr lvl="6" algn="ctr">
              <a:spcBef>
                <a:spcPts val="0"/>
              </a:spcBef>
              <a:spcAft>
                <a:spcPts val="0"/>
              </a:spcAft>
              <a:buClr>
                <a:srgbClr val="FFFFFF"/>
              </a:buClr>
              <a:buSzPts val="6100"/>
              <a:buNone/>
              <a:defRPr sz="5534">
                <a:solidFill>
                  <a:srgbClr val="FFFFFF"/>
                </a:solidFill>
              </a:defRPr>
            </a:lvl7pPr>
            <a:lvl8pPr lvl="7" algn="ctr">
              <a:spcBef>
                <a:spcPts val="0"/>
              </a:spcBef>
              <a:spcAft>
                <a:spcPts val="0"/>
              </a:spcAft>
              <a:buClr>
                <a:srgbClr val="FFFFFF"/>
              </a:buClr>
              <a:buSzPts val="6100"/>
              <a:buNone/>
              <a:defRPr sz="5534">
                <a:solidFill>
                  <a:srgbClr val="FFFFFF"/>
                </a:solidFill>
              </a:defRPr>
            </a:lvl8pPr>
            <a:lvl9pPr lvl="8" algn="ctr">
              <a:spcBef>
                <a:spcPts val="0"/>
              </a:spcBef>
              <a:spcAft>
                <a:spcPts val="0"/>
              </a:spcAft>
              <a:buClr>
                <a:srgbClr val="FFFFFF"/>
              </a:buClr>
              <a:buSzPts val="6100"/>
              <a:buNone/>
              <a:defRPr sz="5534">
                <a:solidFill>
                  <a:srgbClr val="FFFFFF"/>
                </a:solidFill>
              </a:defRPr>
            </a:lvl9pPr>
          </a:lstStyle>
          <a:p>
            <a:endParaRPr/>
          </a:p>
        </p:txBody>
      </p:sp>
      <p:sp>
        <p:nvSpPr>
          <p:cNvPr id="13" name="Google Shape;13;p2"/>
          <p:cNvSpPr txBox="1">
            <a:spLocks noGrp="1"/>
          </p:cNvSpPr>
          <p:nvPr>
            <p:ph type="subTitle" idx="1"/>
          </p:nvPr>
        </p:nvSpPr>
        <p:spPr>
          <a:xfrm>
            <a:off x="415607" y="4055505"/>
            <a:ext cx="11360926" cy="1056776"/>
          </a:xfrm>
          <a:prstGeom prst="rect">
            <a:avLst/>
          </a:prstGeom>
        </p:spPr>
        <p:txBody>
          <a:bodyPr spcFirstLastPara="1" wrap="square" lIns="107225" tIns="107225" rIns="107225" bIns="107225" anchor="t" anchorCtr="0">
            <a:noAutofit/>
          </a:bodyPr>
          <a:lstStyle>
            <a:lvl1pPr lvl="0" algn="ctr">
              <a:lnSpc>
                <a:spcPct val="100000"/>
              </a:lnSpc>
              <a:spcBef>
                <a:spcPts val="0"/>
              </a:spcBef>
              <a:spcAft>
                <a:spcPts val="0"/>
              </a:spcAft>
              <a:buClr>
                <a:srgbClr val="FFFFFF"/>
              </a:buClr>
              <a:buSzPts val="3300"/>
              <a:buNone/>
              <a:defRPr sz="2994">
                <a:solidFill>
                  <a:srgbClr val="FFFFFF"/>
                </a:solidFill>
              </a:defRPr>
            </a:lvl1pPr>
            <a:lvl2pPr lvl="1" algn="ctr">
              <a:lnSpc>
                <a:spcPct val="100000"/>
              </a:lnSpc>
              <a:spcBef>
                <a:spcPts val="0"/>
              </a:spcBef>
              <a:spcAft>
                <a:spcPts val="0"/>
              </a:spcAft>
              <a:buClr>
                <a:srgbClr val="FFFFFF"/>
              </a:buClr>
              <a:buSzPts val="3300"/>
              <a:buNone/>
              <a:defRPr sz="2994">
                <a:solidFill>
                  <a:srgbClr val="FFFFFF"/>
                </a:solidFill>
              </a:defRPr>
            </a:lvl2pPr>
            <a:lvl3pPr lvl="2" algn="ctr">
              <a:lnSpc>
                <a:spcPct val="100000"/>
              </a:lnSpc>
              <a:spcBef>
                <a:spcPts val="0"/>
              </a:spcBef>
              <a:spcAft>
                <a:spcPts val="0"/>
              </a:spcAft>
              <a:buClr>
                <a:srgbClr val="FFFFFF"/>
              </a:buClr>
              <a:buSzPts val="3300"/>
              <a:buNone/>
              <a:defRPr sz="2994">
                <a:solidFill>
                  <a:srgbClr val="FFFFFF"/>
                </a:solidFill>
              </a:defRPr>
            </a:lvl3pPr>
            <a:lvl4pPr lvl="3" algn="ctr">
              <a:lnSpc>
                <a:spcPct val="100000"/>
              </a:lnSpc>
              <a:spcBef>
                <a:spcPts val="0"/>
              </a:spcBef>
              <a:spcAft>
                <a:spcPts val="0"/>
              </a:spcAft>
              <a:buClr>
                <a:srgbClr val="FFFFFF"/>
              </a:buClr>
              <a:buSzPts val="3300"/>
              <a:buNone/>
              <a:defRPr sz="2994">
                <a:solidFill>
                  <a:srgbClr val="FFFFFF"/>
                </a:solidFill>
              </a:defRPr>
            </a:lvl4pPr>
            <a:lvl5pPr lvl="4" algn="ctr">
              <a:lnSpc>
                <a:spcPct val="100000"/>
              </a:lnSpc>
              <a:spcBef>
                <a:spcPts val="0"/>
              </a:spcBef>
              <a:spcAft>
                <a:spcPts val="0"/>
              </a:spcAft>
              <a:buClr>
                <a:srgbClr val="FFFFFF"/>
              </a:buClr>
              <a:buSzPts val="3300"/>
              <a:buNone/>
              <a:defRPr sz="2994">
                <a:solidFill>
                  <a:srgbClr val="FFFFFF"/>
                </a:solidFill>
              </a:defRPr>
            </a:lvl5pPr>
            <a:lvl6pPr lvl="5" algn="ctr">
              <a:lnSpc>
                <a:spcPct val="100000"/>
              </a:lnSpc>
              <a:spcBef>
                <a:spcPts val="0"/>
              </a:spcBef>
              <a:spcAft>
                <a:spcPts val="0"/>
              </a:spcAft>
              <a:buClr>
                <a:srgbClr val="FFFFFF"/>
              </a:buClr>
              <a:buSzPts val="3300"/>
              <a:buNone/>
              <a:defRPr sz="2994">
                <a:solidFill>
                  <a:srgbClr val="FFFFFF"/>
                </a:solidFill>
              </a:defRPr>
            </a:lvl6pPr>
            <a:lvl7pPr lvl="6" algn="ctr">
              <a:lnSpc>
                <a:spcPct val="100000"/>
              </a:lnSpc>
              <a:spcBef>
                <a:spcPts val="0"/>
              </a:spcBef>
              <a:spcAft>
                <a:spcPts val="0"/>
              </a:spcAft>
              <a:buClr>
                <a:srgbClr val="FFFFFF"/>
              </a:buClr>
              <a:buSzPts val="3300"/>
              <a:buNone/>
              <a:defRPr sz="2994">
                <a:solidFill>
                  <a:srgbClr val="FFFFFF"/>
                </a:solidFill>
              </a:defRPr>
            </a:lvl7pPr>
            <a:lvl8pPr lvl="7" algn="ctr">
              <a:lnSpc>
                <a:spcPct val="100000"/>
              </a:lnSpc>
              <a:spcBef>
                <a:spcPts val="0"/>
              </a:spcBef>
              <a:spcAft>
                <a:spcPts val="0"/>
              </a:spcAft>
              <a:buClr>
                <a:srgbClr val="FFFFFF"/>
              </a:buClr>
              <a:buSzPts val="3300"/>
              <a:buNone/>
              <a:defRPr sz="2994">
                <a:solidFill>
                  <a:srgbClr val="FFFFFF"/>
                </a:solidFill>
              </a:defRPr>
            </a:lvl8pPr>
            <a:lvl9pPr lvl="8" algn="ctr">
              <a:lnSpc>
                <a:spcPct val="100000"/>
              </a:lnSpc>
              <a:spcBef>
                <a:spcPts val="0"/>
              </a:spcBef>
              <a:spcAft>
                <a:spcPts val="0"/>
              </a:spcAft>
              <a:buClr>
                <a:srgbClr val="FFFFFF"/>
              </a:buClr>
              <a:buSzPts val="3300"/>
              <a:buNone/>
              <a:defRPr sz="2994">
                <a:solidFill>
                  <a:srgbClr val="FFFFFF"/>
                </a:solidFill>
              </a:defRPr>
            </a:lvl9pPr>
          </a:lstStyle>
          <a:p>
            <a:endParaRPr/>
          </a:p>
        </p:txBody>
      </p:sp>
      <p:sp>
        <p:nvSpPr>
          <p:cNvPr id="14" name="Google Shape;14;p2"/>
          <p:cNvSpPr txBox="1">
            <a:spLocks noGrp="1"/>
          </p:cNvSpPr>
          <p:nvPr>
            <p:ph type="sldNum" idx="12"/>
          </p:nvPr>
        </p:nvSpPr>
        <p:spPr>
          <a:xfrm>
            <a:off x="11296809" y="6217890"/>
            <a:ext cx="731396" cy="524714"/>
          </a:xfrm>
          <a:prstGeom prst="rect">
            <a:avLst/>
          </a:prstGeom>
        </p:spPr>
        <p:txBody>
          <a:bodyPr spcFirstLastPara="1" wrap="square" lIns="107225" tIns="107225" rIns="107225" bIns="1072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15607" y="2867923"/>
            <a:ext cx="11360926" cy="1122365"/>
          </a:xfrm>
          <a:prstGeom prst="rect">
            <a:avLst/>
          </a:prstGeom>
        </p:spPr>
        <p:txBody>
          <a:bodyPr spcFirstLastPara="1" wrap="square" lIns="107225" tIns="107225" rIns="107225" bIns="107225" anchor="ctr" anchorCtr="0">
            <a:noAutofit/>
          </a:bodyPr>
          <a:lstStyle>
            <a:lvl1pPr lvl="0" algn="ctr">
              <a:spcBef>
                <a:spcPts val="0"/>
              </a:spcBef>
              <a:spcAft>
                <a:spcPts val="0"/>
              </a:spcAft>
              <a:buSzPts val="4200"/>
              <a:buNone/>
              <a:defRPr sz="3810"/>
            </a:lvl1pPr>
            <a:lvl2pPr lvl="1" algn="ctr">
              <a:spcBef>
                <a:spcPts val="0"/>
              </a:spcBef>
              <a:spcAft>
                <a:spcPts val="0"/>
              </a:spcAft>
              <a:buSzPts val="4200"/>
              <a:buNone/>
              <a:defRPr sz="3810"/>
            </a:lvl2pPr>
            <a:lvl3pPr lvl="2" algn="ctr">
              <a:spcBef>
                <a:spcPts val="0"/>
              </a:spcBef>
              <a:spcAft>
                <a:spcPts val="0"/>
              </a:spcAft>
              <a:buSzPts val="4200"/>
              <a:buNone/>
              <a:defRPr sz="3810"/>
            </a:lvl3pPr>
            <a:lvl4pPr lvl="3" algn="ctr">
              <a:spcBef>
                <a:spcPts val="0"/>
              </a:spcBef>
              <a:spcAft>
                <a:spcPts val="0"/>
              </a:spcAft>
              <a:buSzPts val="4200"/>
              <a:buNone/>
              <a:defRPr sz="3810"/>
            </a:lvl4pPr>
            <a:lvl5pPr lvl="4" algn="ctr">
              <a:spcBef>
                <a:spcPts val="0"/>
              </a:spcBef>
              <a:spcAft>
                <a:spcPts val="0"/>
              </a:spcAft>
              <a:buSzPts val="4200"/>
              <a:buNone/>
              <a:defRPr sz="3810"/>
            </a:lvl5pPr>
            <a:lvl6pPr lvl="5" algn="ctr">
              <a:spcBef>
                <a:spcPts val="0"/>
              </a:spcBef>
              <a:spcAft>
                <a:spcPts val="0"/>
              </a:spcAft>
              <a:buSzPts val="4200"/>
              <a:buNone/>
              <a:defRPr sz="3810"/>
            </a:lvl6pPr>
            <a:lvl7pPr lvl="6" algn="ctr">
              <a:spcBef>
                <a:spcPts val="0"/>
              </a:spcBef>
              <a:spcAft>
                <a:spcPts val="0"/>
              </a:spcAft>
              <a:buSzPts val="4200"/>
              <a:buNone/>
              <a:defRPr sz="3810"/>
            </a:lvl7pPr>
            <a:lvl8pPr lvl="7" algn="ctr">
              <a:spcBef>
                <a:spcPts val="0"/>
              </a:spcBef>
              <a:spcAft>
                <a:spcPts val="0"/>
              </a:spcAft>
              <a:buSzPts val="4200"/>
              <a:buNone/>
              <a:defRPr sz="3810"/>
            </a:lvl8pPr>
            <a:lvl9pPr lvl="8" algn="ctr">
              <a:spcBef>
                <a:spcPts val="0"/>
              </a:spcBef>
              <a:spcAft>
                <a:spcPts val="0"/>
              </a:spcAft>
              <a:buSzPts val="4200"/>
              <a:buNone/>
              <a:defRPr sz="3810"/>
            </a:lvl9pPr>
          </a:lstStyle>
          <a:p>
            <a:endParaRPr/>
          </a:p>
        </p:txBody>
      </p:sp>
      <p:sp>
        <p:nvSpPr>
          <p:cNvPr id="17" name="Google Shape;17;p3"/>
          <p:cNvSpPr txBox="1">
            <a:spLocks noGrp="1"/>
          </p:cNvSpPr>
          <p:nvPr>
            <p:ph type="sldNum" idx="12"/>
          </p:nvPr>
        </p:nvSpPr>
        <p:spPr>
          <a:xfrm>
            <a:off x="11296809" y="6217890"/>
            <a:ext cx="731396" cy="524714"/>
          </a:xfrm>
          <a:prstGeom prst="rect">
            <a:avLst/>
          </a:prstGeom>
        </p:spPr>
        <p:txBody>
          <a:bodyPr spcFirstLastPara="1" wrap="square" lIns="107225" tIns="107225" rIns="107225" bIns="1072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415607" y="593392"/>
            <a:ext cx="11360926" cy="763666"/>
          </a:xfrm>
          <a:prstGeom prst="rect">
            <a:avLst/>
          </a:prstGeom>
        </p:spPr>
        <p:txBody>
          <a:bodyPr spcFirstLastPara="1" wrap="square" lIns="107225" tIns="107225" rIns="107225" bIns="107225" anchor="t" anchorCtr="0">
            <a:noAutofit/>
          </a:bodyPr>
          <a:lstStyle>
            <a:lvl1pPr lvl="0">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a:endParaRPr/>
          </a:p>
        </p:txBody>
      </p:sp>
      <p:sp>
        <p:nvSpPr>
          <p:cNvPr id="20" name="Google Shape;20;p4"/>
          <p:cNvSpPr txBox="1">
            <a:spLocks noGrp="1"/>
          </p:cNvSpPr>
          <p:nvPr>
            <p:ph type="body" idx="1"/>
          </p:nvPr>
        </p:nvSpPr>
        <p:spPr>
          <a:xfrm>
            <a:off x="415607" y="1536700"/>
            <a:ext cx="11360926" cy="4555323"/>
          </a:xfrm>
          <a:prstGeom prst="rect">
            <a:avLst/>
          </a:prstGeom>
        </p:spPr>
        <p:txBody>
          <a:bodyPr spcFirstLastPara="1" wrap="square" lIns="107225" tIns="107225" rIns="107225" bIns="107225" anchor="t" anchorCtr="0">
            <a:noAutofit/>
          </a:bodyPr>
          <a:lstStyle>
            <a:lvl1pPr marL="414772" lvl="0" indent="-328361">
              <a:spcBef>
                <a:spcPts val="0"/>
              </a:spcBef>
              <a:spcAft>
                <a:spcPts val="0"/>
              </a:spcAft>
              <a:buClr>
                <a:srgbClr val="000000"/>
              </a:buClr>
              <a:buSzPts val="2100"/>
              <a:buChar char="●"/>
              <a:defRPr>
                <a:solidFill>
                  <a:srgbClr val="000000"/>
                </a:solidFill>
              </a:defRPr>
            </a:lvl1pPr>
            <a:lvl2pPr marL="829544" lvl="1" indent="-299557">
              <a:spcBef>
                <a:spcPts val="1724"/>
              </a:spcBef>
              <a:spcAft>
                <a:spcPts val="0"/>
              </a:spcAft>
              <a:buClr>
                <a:srgbClr val="000000"/>
              </a:buClr>
              <a:buSzPts val="1600"/>
              <a:buChar char="○"/>
              <a:defRPr>
                <a:solidFill>
                  <a:srgbClr val="000000"/>
                </a:solidFill>
              </a:defRPr>
            </a:lvl2pPr>
            <a:lvl3pPr marL="1244316" lvl="2" indent="-299557">
              <a:spcBef>
                <a:spcPts val="1724"/>
              </a:spcBef>
              <a:spcAft>
                <a:spcPts val="0"/>
              </a:spcAft>
              <a:buClr>
                <a:srgbClr val="000000"/>
              </a:buClr>
              <a:buSzPts val="1600"/>
              <a:buChar char="■"/>
              <a:defRPr>
                <a:solidFill>
                  <a:srgbClr val="000000"/>
                </a:solidFill>
              </a:defRPr>
            </a:lvl3pPr>
            <a:lvl4pPr marL="1659087" lvl="3" indent="-299557">
              <a:spcBef>
                <a:spcPts val="1724"/>
              </a:spcBef>
              <a:spcAft>
                <a:spcPts val="0"/>
              </a:spcAft>
              <a:buClr>
                <a:srgbClr val="000000"/>
              </a:buClr>
              <a:buSzPts val="1600"/>
              <a:buChar char="●"/>
              <a:defRPr>
                <a:solidFill>
                  <a:srgbClr val="000000"/>
                </a:solidFill>
              </a:defRPr>
            </a:lvl4pPr>
            <a:lvl5pPr marL="2073859" lvl="4" indent="-299557">
              <a:spcBef>
                <a:spcPts val="1724"/>
              </a:spcBef>
              <a:spcAft>
                <a:spcPts val="0"/>
              </a:spcAft>
              <a:buClr>
                <a:srgbClr val="000000"/>
              </a:buClr>
              <a:buSzPts val="1600"/>
              <a:buChar char="○"/>
              <a:defRPr>
                <a:solidFill>
                  <a:srgbClr val="000000"/>
                </a:solidFill>
              </a:defRPr>
            </a:lvl5pPr>
            <a:lvl6pPr marL="2488631" lvl="5" indent="-299557">
              <a:spcBef>
                <a:spcPts val="1724"/>
              </a:spcBef>
              <a:spcAft>
                <a:spcPts val="0"/>
              </a:spcAft>
              <a:buClr>
                <a:srgbClr val="000000"/>
              </a:buClr>
              <a:buSzPts val="1600"/>
              <a:buChar char="■"/>
              <a:defRPr>
                <a:solidFill>
                  <a:srgbClr val="000000"/>
                </a:solidFill>
              </a:defRPr>
            </a:lvl6pPr>
            <a:lvl7pPr marL="2903403" lvl="6" indent="-299557">
              <a:spcBef>
                <a:spcPts val="1724"/>
              </a:spcBef>
              <a:spcAft>
                <a:spcPts val="0"/>
              </a:spcAft>
              <a:buClr>
                <a:srgbClr val="000000"/>
              </a:buClr>
              <a:buSzPts val="1600"/>
              <a:buChar char="●"/>
              <a:defRPr>
                <a:solidFill>
                  <a:srgbClr val="000000"/>
                </a:solidFill>
              </a:defRPr>
            </a:lvl7pPr>
            <a:lvl8pPr marL="3318175" lvl="7" indent="-299557">
              <a:spcBef>
                <a:spcPts val="1724"/>
              </a:spcBef>
              <a:spcAft>
                <a:spcPts val="0"/>
              </a:spcAft>
              <a:buClr>
                <a:srgbClr val="000000"/>
              </a:buClr>
              <a:buSzPts val="1600"/>
              <a:buChar char="○"/>
              <a:defRPr>
                <a:solidFill>
                  <a:srgbClr val="000000"/>
                </a:solidFill>
              </a:defRPr>
            </a:lvl8pPr>
            <a:lvl9pPr marL="3732947" lvl="8" indent="-299557">
              <a:spcBef>
                <a:spcPts val="1724"/>
              </a:spcBef>
              <a:spcAft>
                <a:spcPts val="1724"/>
              </a:spcAft>
              <a:buClr>
                <a:srgbClr val="000000"/>
              </a:buClr>
              <a:buSzPts val="1600"/>
              <a:buChar char="■"/>
              <a:defRPr>
                <a:solidFill>
                  <a:srgbClr val="000000"/>
                </a:solidFill>
              </a:defRPr>
            </a:lvl9pPr>
          </a:lstStyle>
          <a:p>
            <a:endParaRPr/>
          </a:p>
        </p:txBody>
      </p:sp>
      <p:sp>
        <p:nvSpPr>
          <p:cNvPr id="21" name="Google Shape;21;p4"/>
          <p:cNvSpPr txBox="1">
            <a:spLocks noGrp="1"/>
          </p:cNvSpPr>
          <p:nvPr>
            <p:ph type="sldNum" idx="12"/>
          </p:nvPr>
        </p:nvSpPr>
        <p:spPr>
          <a:xfrm>
            <a:off x="11296809" y="6217890"/>
            <a:ext cx="731396" cy="524714"/>
          </a:xfrm>
          <a:prstGeom prst="rect">
            <a:avLst/>
          </a:prstGeom>
        </p:spPr>
        <p:txBody>
          <a:bodyPr spcFirstLastPara="1" wrap="square" lIns="107225" tIns="107225" rIns="107225" bIns="1072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415607" y="593392"/>
            <a:ext cx="11360926" cy="763666"/>
          </a:xfrm>
          <a:prstGeom prst="rect">
            <a:avLst/>
          </a:prstGeom>
        </p:spPr>
        <p:txBody>
          <a:bodyPr spcFirstLastPara="1" wrap="square" lIns="107225" tIns="107225" rIns="107225" bIns="107225" anchor="t" anchorCtr="0">
            <a:noAutofit/>
          </a:bodyPr>
          <a:lstStyle>
            <a:lvl1pPr lvl="0">
              <a:spcBef>
                <a:spcPts val="0"/>
              </a:spcBef>
              <a:spcAft>
                <a:spcPts val="0"/>
              </a:spcAft>
              <a:buClr>
                <a:srgbClr val="000000"/>
              </a:buClr>
              <a:buSzPts val="3300"/>
              <a:buNone/>
              <a:defRPr>
                <a:solidFill>
                  <a:srgbClr val="000000"/>
                </a:solidFill>
              </a:defRPr>
            </a:lvl1pPr>
            <a:lvl2pPr lvl="1">
              <a:spcBef>
                <a:spcPts val="0"/>
              </a:spcBef>
              <a:spcAft>
                <a:spcPts val="0"/>
              </a:spcAft>
              <a:buClr>
                <a:srgbClr val="000000"/>
              </a:buClr>
              <a:buSzPts val="3300"/>
              <a:buNone/>
              <a:defRPr>
                <a:solidFill>
                  <a:srgbClr val="000000"/>
                </a:solidFill>
              </a:defRPr>
            </a:lvl2pPr>
            <a:lvl3pPr lvl="2">
              <a:spcBef>
                <a:spcPts val="0"/>
              </a:spcBef>
              <a:spcAft>
                <a:spcPts val="0"/>
              </a:spcAft>
              <a:buClr>
                <a:srgbClr val="000000"/>
              </a:buClr>
              <a:buSzPts val="3300"/>
              <a:buNone/>
              <a:defRPr>
                <a:solidFill>
                  <a:srgbClr val="000000"/>
                </a:solidFill>
              </a:defRPr>
            </a:lvl3pPr>
            <a:lvl4pPr lvl="3">
              <a:spcBef>
                <a:spcPts val="0"/>
              </a:spcBef>
              <a:spcAft>
                <a:spcPts val="0"/>
              </a:spcAft>
              <a:buClr>
                <a:srgbClr val="000000"/>
              </a:buClr>
              <a:buSzPts val="3300"/>
              <a:buNone/>
              <a:defRPr>
                <a:solidFill>
                  <a:srgbClr val="000000"/>
                </a:solidFill>
              </a:defRPr>
            </a:lvl4pPr>
            <a:lvl5pPr lvl="4">
              <a:spcBef>
                <a:spcPts val="0"/>
              </a:spcBef>
              <a:spcAft>
                <a:spcPts val="0"/>
              </a:spcAft>
              <a:buClr>
                <a:srgbClr val="000000"/>
              </a:buClr>
              <a:buSzPts val="3300"/>
              <a:buNone/>
              <a:defRPr>
                <a:solidFill>
                  <a:srgbClr val="000000"/>
                </a:solidFill>
              </a:defRPr>
            </a:lvl5pPr>
            <a:lvl6pPr lvl="5">
              <a:spcBef>
                <a:spcPts val="0"/>
              </a:spcBef>
              <a:spcAft>
                <a:spcPts val="0"/>
              </a:spcAft>
              <a:buClr>
                <a:srgbClr val="000000"/>
              </a:buClr>
              <a:buSzPts val="3300"/>
              <a:buNone/>
              <a:defRPr>
                <a:solidFill>
                  <a:srgbClr val="000000"/>
                </a:solidFill>
              </a:defRPr>
            </a:lvl6pPr>
            <a:lvl7pPr lvl="6">
              <a:spcBef>
                <a:spcPts val="0"/>
              </a:spcBef>
              <a:spcAft>
                <a:spcPts val="0"/>
              </a:spcAft>
              <a:buClr>
                <a:srgbClr val="000000"/>
              </a:buClr>
              <a:buSzPts val="3300"/>
              <a:buNone/>
              <a:defRPr>
                <a:solidFill>
                  <a:srgbClr val="000000"/>
                </a:solidFill>
              </a:defRPr>
            </a:lvl7pPr>
            <a:lvl8pPr lvl="7">
              <a:spcBef>
                <a:spcPts val="0"/>
              </a:spcBef>
              <a:spcAft>
                <a:spcPts val="0"/>
              </a:spcAft>
              <a:buClr>
                <a:srgbClr val="000000"/>
              </a:buClr>
              <a:buSzPts val="3300"/>
              <a:buNone/>
              <a:defRPr>
                <a:solidFill>
                  <a:srgbClr val="000000"/>
                </a:solidFill>
              </a:defRPr>
            </a:lvl8pPr>
            <a:lvl9pPr lvl="8">
              <a:spcBef>
                <a:spcPts val="0"/>
              </a:spcBef>
              <a:spcAft>
                <a:spcPts val="0"/>
              </a:spcAft>
              <a:buClr>
                <a:srgbClr val="000000"/>
              </a:buClr>
              <a:buSzPts val="3300"/>
              <a:buNone/>
              <a:defRPr>
                <a:solidFill>
                  <a:srgbClr val="000000"/>
                </a:solidFill>
              </a:defRPr>
            </a:lvl9pPr>
          </a:lstStyle>
          <a:p>
            <a:endParaRPr/>
          </a:p>
        </p:txBody>
      </p:sp>
      <p:sp>
        <p:nvSpPr>
          <p:cNvPr id="24" name="Google Shape;24;p5"/>
          <p:cNvSpPr txBox="1">
            <a:spLocks noGrp="1"/>
          </p:cNvSpPr>
          <p:nvPr>
            <p:ph type="body" idx="1"/>
          </p:nvPr>
        </p:nvSpPr>
        <p:spPr>
          <a:xfrm>
            <a:off x="415607" y="1536700"/>
            <a:ext cx="5333238" cy="4555323"/>
          </a:xfrm>
          <a:prstGeom prst="rect">
            <a:avLst/>
          </a:prstGeom>
        </p:spPr>
        <p:txBody>
          <a:bodyPr spcFirstLastPara="1" wrap="square" lIns="107225" tIns="107225" rIns="107225" bIns="107225" anchor="t" anchorCtr="0">
            <a:noAutofit/>
          </a:bodyPr>
          <a:lstStyle>
            <a:lvl1pPr marL="414772" lvl="0" indent="-299557">
              <a:spcBef>
                <a:spcPts val="0"/>
              </a:spcBef>
              <a:spcAft>
                <a:spcPts val="0"/>
              </a:spcAft>
              <a:buClr>
                <a:srgbClr val="000000"/>
              </a:buClr>
              <a:buSzPts val="1600"/>
              <a:buChar char="●"/>
              <a:defRPr sz="1452">
                <a:solidFill>
                  <a:srgbClr val="000000"/>
                </a:solidFill>
              </a:defRPr>
            </a:lvl1pPr>
            <a:lvl2pPr marL="829544" lvl="1" indent="-288036">
              <a:spcBef>
                <a:spcPts val="1724"/>
              </a:spcBef>
              <a:spcAft>
                <a:spcPts val="0"/>
              </a:spcAft>
              <a:buClr>
                <a:srgbClr val="000000"/>
              </a:buClr>
              <a:buSzPts val="1400"/>
              <a:buChar char="○"/>
              <a:defRPr sz="1270">
                <a:solidFill>
                  <a:srgbClr val="000000"/>
                </a:solidFill>
              </a:defRPr>
            </a:lvl2pPr>
            <a:lvl3pPr marL="1244316" lvl="2" indent="-288036">
              <a:spcBef>
                <a:spcPts val="1724"/>
              </a:spcBef>
              <a:spcAft>
                <a:spcPts val="0"/>
              </a:spcAft>
              <a:buClr>
                <a:srgbClr val="000000"/>
              </a:buClr>
              <a:buSzPts val="1400"/>
              <a:buChar char="■"/>
              <a:defRPr sz="1270">
                <a:solidFill>
                  <a:srgbClr val="000000"/>
                </a:solidFill>
              </a:defRPr>
            </a:lvl3pPr>
            <a:lvl4pPr marL="1659087" lvl="3" indent="-288036">
              <a:spcBef>
                <a:spcPts val="1724"/>
              </a:spcBef>
              <a:spcAft>
                <a:spcPts val="0"/>
              </a:spcAft>
              <a:buClr>
                <a:srgbClr val="000000"/>
              </a:buClr>
              <a:buSzPts val="1400"/>
              <a:buChar char="●"/>
              <a:defRPr sz="1270">
                <a:solidFill>
                  <a:srgbClr val="000000"/>
                </a:solidFill>
              </a:defRPr>
            </a:lvl4pPr>
            <a:lvl5pPr marL="2073859" lvl="4" indent="-288036">
              <a:spcBef>
                <a:spcPts val="1724"/>
              </a:spcBef>
              <a:spcAft>
                <a:spcPts val="0"/>
              </a:spcAft>
              <a:buClr>
                <a:srgbClr val="000000"/>
              </a:buClr>
              <a:buSzPts val="1400"/>
              <a:buChar char="○"/>
              <a:defRPr sz="1270">
                <a:solidFill>
                  <a:srgbClr val="000000"/>
                </a:solidFill>
              </a:defRPr>
            </a:lvl5pPr>
            <a:lvl6pPr marL="2488631" lvl="5" indent="-288036">
              <a:spcBef>
                <a:spcPts val="1724"/>
              </a:spcBef>
              <a:spcAft>
                <a:spcPts val="0"/>
              </a:spcAft>
              <a:buClr>
                <a:srgbClr val="000000"/>
              </a:buClr>
              <a:buSzPts val="1400"/>
              <a:buChar char="■"/>
              <a:defRPr sz="1270">
                <a:solidFill>
                  <a:srgbClr val="000000"/>
                </a:solidFill>
              </a:defRPr>
            </a:lvl6pPr>
            <a:lvl7pPr marL="2903403" lvl="6" indent="-288036">
              <a:spcBef>
                <a:spcPts val="1724"/>
              </a:spcBef>
              <a:spcAft>
                <a:spcPts val="0"/>
              </a:spcAft>
              <a:buClr>
                <a:srgbClr val="000000"/>
              </a:buClr>
              <a:buSzPts val="1400"/>
              <a:buChar char="●"/>
              <a:defRPr sz="1270">
                <a:solidFill>
                  <a:srgbClr val="000000"/>
                </a:solidFill>
              </a:defRPr>
            </a:lvl7pPr>
            <a:lvl8pPr marL="3318175" lvl="7" indent="-288036">
              <a:spcBef>
                <a:spcPts val="1724"/>
              </a:spcBef>
              <a:spcAft>
                <a:spcPts val="0"/>
              </a:spcAft>
              <a:buClr>
                <a:srgbClr val="000000"/>
              </a:buClr>
              <a:buSzPts val="1400"/>
              <a:buChar char="○"/>
              <a:defRPr sz="1270">
                <a:solidFill>
                  <a:srgbClr val="000000"/>
                </a:solidFill>
              </a:defRPr>
            </a:lvl8pPr>
            <a:lvl9pPr marL="3732947" lvl="8" indent="-288036">
              <a:spcBef>
                <a:spcPts val="1724"/>
              </a:spcBef>
              <a:spcAft>
                <a:spcPts val="1724"/>
              </a:spcAft>
              <a:buClr>
                <a:srgbClr val="000000"/>
              </a:buClr>
              <a:buSzPts val="1400"/>
              <a:buChar char="■"/>
              <a:defRPr sz="1270">
                <a:solidFill>
                  <a:srgbClr val="000000"/>
                </a:solidFill>
              </a:defRPr>
            </a:lvl9pPr>
          </a:lstStyle>
          <a:p>
            <a:endParaRPr/>
          </a:p>
        </p:txBody>
      </p:sp>
      <p:sp>
        <p:nvSpPr>
          <p:cNvPr id="25" name="Google Shape;25;p5"/>
          <p:cNvSpPr txBox="1">
            <a:spLocks noGrp="1"/>
          </p:cNvSpPr>
          <p:nvPr>
            <p:ph type="body" idx="2"/>
          </p:nvPr>
        </p:nvSpPr>
        <p:spPr>
          <a:xfrm>
            <a:off x="6443312" y="1536700"/>
            <a:ext cx="5333238" cy="4555323"/>
          </a:xfrm>
          <a:prstGeom prst="rect">
            <a:avLst/>
          </a:prstGeom>
        </p:spPr>
        <p:txBody>
          <a:bodyPr spcFirstLastPara="1" wrap="square" lIns="107225" tIns="107225" rIns="107225" bIns="107225" anchor="t" anchorCtr="0">
            <a:noAutofit/>
          </a:bodyPr>
          <a:lstStyle>
            <a:lvl1pPr marL="414772" lvl="0" indent="-299557">
              <a:spcBef>
                <a:spcPts val="0"/>
              </a:spcBef>
              <a:spcAft>
                <a:spcPts val="0"/>
              </a:spcAft>
              <a:buClr>
                <a:srgbClr val="000000"/>
              </a:buClr>
              <a:buSzPts val="1600"/>
              <a:buChar char="●"/>
              <a:defRPr sz="1452">
                <a:solidFill>
                  <a:srgbClr val="000000"/>
                </a:solidFill>
              </a:defRPr>
            </a:lvl1pPr>
            <a:lvl2pPr marL="829544" lvl="1" indent="-288036">
              <a:spcBef>
                <a:spcPts val="1724"/>
              </a:spcBef>
              <a:spcAft>
                <a:spcPts val="0"/>
              </a:spcAft>
              <a:buClr>
                <a:srgbClr val="000000"/>
              </a:buClr>
              <a:buSzPts val="1400"/>
              <a:buChar char="○"/>
              <a:defRPr sz="1270">
                <a:solidFill>
                  <a:srgbClr val="000000"/>
                </a:solidFill>
              </a:defRPr>
            </a:lvl2pPr>
            <a:lvl3pPr marL="1244316" lvl="2" indent="-288036">
              <a:spcBef>
                <a:spcPts val="1724"/>
              </a:spcBef>
              <a:spcAft>
                <a:spcPts val="0"/>
              </a:spcAft>
              <a:buClr>
                <a:srgbClr val="000000"/>
              </a:buClr>
              <a:buSzPts val="1400"/>
              <a:buChar char="■"/>
              <a:defRPr sz="1270">
                <a:solidFill>
                  <a:srgbClr val="000000"/>
                </a:solidFill>
              </a:defRPr>
            </a:lvl3pPr>
            <a:lvl4pPr marL="1659087" lvl="3" indent="-288036">
              <a:spcBef>
                <a:spcPts val="1724"/>
              </a:spcBef>
              <a:spcAft>
                <a:spcPts val="0"/>
              </a:spcAft>
              <a:buClr>
                <a:srgbClr val="000000"/>
              </a:buClr>
              <a:buSzPts val="1400"/>
              <a:buChar char="●"/>
              <a:defRPr sz="1270">
                <a:solidFill>
                  <a:srgbClr val="000000"/>
                </a:solidFill>
              </a:defRPr>
            </a:lvl4pPr>
            <a:lvl5pPr marL="2073859" lvl="4" indent="-288036">
              <a:spcBef>
                <a:spcPts val="1724"/>
              </a:spcBef>
              <a:spcAft>
                <a:spcPts val="0"/>
              </a:spcAft>
              <a:buClr>
                <a:srgbClr val="000000"/>
              </a:buClr>
              <a:buSzPts val="1400"/>
              <a:buChar char="○"/>
              <a:defRPr sz="1270">
                <a:solidFill>
                  <a:srgbClr val="000000"/>
                </a:solidFill>
              </a:defRPr>
            </a:lvl5pPr>
            <a:lvl6pPr marL="2488631" lvl="5" indent="-288036">
              <a:spcBef>
                <a:spcPts val="1724"/>
              </a:spcBef>
              <a:spcAft>
                <a:spcPts val="0"/>
              </a:spcAft>
              <a:buClr>
                <a:srgbClr val="000000"/>
              </a:buClr>
              <a:buSzPts val="1400"/>
              <a:buChar char="■"/>
              <a:defRPr sz="1270">
                <a:solidFill>
                  <a:srgbClr val="000000"/>
                </a:solidFill>
              </a:defRPr>
            </a:lvl6pPr>
            <a:lvl7pPr marL="2903403" lvl="6" indent="-288036">
              <a:spcBef>
                <a:spcPts val="1724"/>
              </a:spcBef>
              <a:spcAft>
                <a:spcPts val="0"/>
              </a:spcAft>
              <a:buClr>
                <a:srgbClr val="000000"/>
              </a:buClr>
              <a:buSzPts val="1400"/>
              <a:buChar char="●"/>
              <a:defRPr sz="1270">
                <a:solidFill>
                  <a:srgbClr val="000000"/>
                </a:solidFill>
              </a:defRPr>
            </a:lvl7pPr>
            <a:lvl8pPr marL="3318175" lvl="7" indent="-288036">
              <a:spcBef>
                <a:spcPts val="1724"/>
              </a:spcBef>
              <a:spcAft>
                <a:spcPts val="0"/>
              </a:spcAft>
              <a:buClr>
                <a:srgbClr val="000000"/>
              </a:buClr>
              <a:buSzPts val="1400"/>
              <a:buChar char="○"/>
              <a:defRPr sz="1270">
                <a:solidFill>
                  <a:srgbClr val="000000"/>
                </a:solidFill>
              </a:defRPr>
            </a:lvl8pPr>
            <a:lvl9pPr marL="3732947" lvl="8" indent="-288036">
              <a:spcBef>
                <a:spcPts val="1724"/>
              </a:spcBef>
              <a:spcAft>
                <a:spcPts val="1724"/>
              </a:spcAft>
              <a:buClr>
                <a:srgbClr val="000000"/>
              </a:buClr>
              <a:buSzPts val="1400"/>
              <a:buChar char="■"/>
              <a:defRPr sz="1270">
                <a:solidFill>
                  <a:srgbClr val="000000"/>
                </a:solidFill>
              </a:defRPr>
            </a:lvl9pPr>
          </a:lstStyle>
          <a:p>
            <a:endParaRPr/>
          </a:p>
        </p:txBody>
      </p:sp>
      <p:sp>
        <p:nvSpPr>
          <p:cNvPr id="26" name="Google Shape;26;p5"/>
          <p:cNvSpPr txBox="1">
            <a:spLocks noGrp="1"/>
          </p:cNvSpPr>
          <p:nvPr>
            <p:ph type="sldNum" idx="12"/>
          </p:nvPr>
        </p:nvSpPr>
        <p:spPr>
          <a:xfrm>
            <a:off x="11296809" y="6217890"/>
            <a:ext cx="731396" cy="524714"/>
          </a:xfrm>
          <a:prstGeom prst="rect">
            <a:avLst/>
          </a:prstGeom>
        </p:spPr>
        <p:txBody>
          <a:bodyPr spcFirstLastPara="1" wrap="square" lIns="107225" tIns="107225" rIns="107225" bIns="107225" anchor="ctr" anchorCtr="0">
            <a:noAutofit/>
          </a:bodyPr>
          <a:lstStyle>
            <a:lvl1pPr lvl="0">
              <a:buNone/>
              <a:defRPr>
                <a:solidFill>
                  <a:srgbClr val="000000"/>
                </a:solidFill>
              </a:defRPr>
            </a:lvl1pPr>
            <a:lvl2pPr lvl="1">
              <a:buNone/>
              <a:defRPr>
                <a:solidFill>
                  <a:srgbClr val="000000"/>
                </a:solidFill>
              </a:defRPr>
            </a:lvl2pPr>
            <a:lvl3pPr lvl="2">
              <a:buNone/>
              <a:defRPr>
                <a:solidFill>
                  <a:srgbClr val="000000"/>
                </a:solidFill>
              </a:defRPr>
            </a:lvl3pPr>
            <a:lvl4pPr lvl="3">
              <a:buNone/>
              <a:defRPr>
                <a:solidFill>
                  <a:srgbClr val="000000"/>
                </a:solidFill>
              </a:defRPr>
            </a:lvl4pPr>
            <a:lvl5pPr lvl="4">
              <a:buNone/>
              <a:defRPr>
                <a:solidFill>
                  <a:srgbClr val="000000"/>
                </a:solidFill>
              </a:defRPr>
            </a:lvl5pPr>
            <a:lvl6pPr lvl="5">
              <a:buNone/>
              <a:defRPr>
                <a:solidFill>
                  <a:srgbClr val="000000"/>
                </a:solidFill>
              </a:defRPr>
            </a:lvl6pPr>
            <a:lvl7pPr lvl="6">
              <a:buNone/>
              <a:defRPr>
                <a:solidFill>
                  <a:srgbClr val="000000"/>
                </a:solidFill>
              </a:defRPr>
            </a:lvl7pPr>
            <a:lvl8pPr lvl="7">
              <a:buNone/>
              <a:defRPr>
                <a:solidFill>
                  <a:srgbClr val="000000"/>
                </a:solidFill>
              </a:defRPr>
            </a:lvl8pPr>
            <a:lvl9pPr lvl="8">
              <a:buNone/>
              <a:defRPr>
                <a:solidFill>
                  <a:srgbClr val="000000"/>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415607" y="593392"/>
            <a:ext cx="11360926" cy="763666"/>
          </a:xfrm>
          <a:prstGeom prst="rect">
            <a:avLst/>
          </a:prstGeom>
        </p:spPr>
        <p:txBody>
          <a:bodyPr spcFirstLastPara="1" wrap="square" lIns="107225" tIns="107225" rIns="107225" bIns="107225" anchor="t" anchorCtr="0">
            <a:noAutofit/>
          </a:bodyPr>
          <a:lstStyle>
            <a:lvl1pPr lvl="0">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a:endParaRPr/>
          </a:p>
        </p:txBody>
      </p:sp>
      <p:sp>
        <p:nvSpPr>
          <p:cNvPr id="29" name="Google Shape;29;p6"/>
          <p:cNvSpPr txBox="1">
            <a:spLocks noGrp="1"/>
          </p:cNvSpPr>
          <p:nvPr>
            <p:ph type="sldNum" idx="12"/>
          </p:nvPr>
        </p:nvSpPr>
        <p:spPr>
          <a:xfrm>
            <a:off x="11296809" y="6217890"/>
            <a:ext cx="731396" cy="524714"/>
          </a:xfrm>
          <a:prstGeom prst="rect">
            <a:avLst/>
          </a:prstGeom>
        </p:spPr>
        <p:txBody>
          <a:bodyPr spcFirstLastPara="1" wrap="square" lIns="107225" tIns="107225" rIns="107225" bIns="1072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415607" y="740832"/>
            <a:ext cx="3744214" cy="1007516"/>
          </a:xfrm>
          <a:prstGeom prst="rect">
            <a:avLst/>
          </a:prstGeom>
        </p:spPr>
        <p:txBody>
          <a:bodyPr spcFirstLastPara="1" wrap="square" lIns="107225" tIns="107225" rIns="107225" bIns="107225" anchor="b" anchorCtr="0">
            <a:noAutofit/>
          </a:bodyPr>
          <a:lstStyle>
            <a:lvl1pPr lvl="0">
              <a:spcBef>
                <a:spcPts val="0"/>
              </a:spcBef>
              <a:spcAft>
                <a:spcPts val="0"/>
              </a:spcAft>
              <a:buSzPts val="2800"/>
              <a:buNone/>
              <a:defRPr sz="2540"/>
            </a:lvl1pPr>
            <a:lvl2pPr lvl="1">
              <a:spcBef>
                <a:spcPts val="0"/>
              </a:spcBef>
              <a:spcAft>
                <a:spcPts val="0"/>
              </a:spcAft>
              <a:buSzPts val="2800"/>
              <a:buNone/>
              <a:defRPr sz="2540"/>
            </a:lvl2pPr>
            <a:lvl3pPr lvl="2">
              <a:spcBef>
                <a:spcPts val="0"/>
              </a:spcBef>
              <a:spcAft>
                <a:spcPts val="0"/>
              </a:spcAft>
              <a:buSzPts val="2800"/>
              <a:buNone/>
              <a:defRPr sz="2540"/>
            </a:lvl3pPr>
            <a:lvl4pPr lvl="3">
              <a:spcBef>
                <a:spcPts val="0"/>
              </a:spcBef>
              <a:spcAft>
                <a:spcPts val="0"/>
              </a:spcAft>
              <a:buSzPts val="2800"/>
              <a:buNone/>
              <a:defRPr sz="2540"/>
            </a:lvl4pPr>
            <a:lvl5pPr lvl="4">
              <a:spcBef>
                <a:spcPts val="0"/>
              </a:spcBef>
              <a:spcAft>
                <a:spcPts val="0"/>
              </a:spcAft>
              <a:buSzPts val="2800"/>
              <a:buNone/>
              <a:defRPr sz="2540"/>
            </a:lvl5pPr>
            <a:lvl6pPr lvl="5">
              <a:spcBef>
                <a:spcPts val="0"/>
              </a:spcBef>
              <a:spcAft>
                <a:spcPts val="0"/>
              </a:spcAft>
              <a:buSzPts val="2800"/>
              <a:buNone/>
              <a:defRPr sz="2540"/>
            </a:lvl6pPr>
            <a:lvl7pPr lvl="6">
              <a:spcBef>
                <a:spcPts val="0"/>
              </a:spcBef>
              <a:spcAft>
                <a:spcPts val="0"/>
              </a:spcAft>
              <a:buSzPts val="2800"/>
              <a:buNone/>
              <a:defRPr sz="2540"/>
            </a:lvl7pPr>
            <a:lvl8pPr lvl="7">
              <a:spcBef>
                <a:spcPts val="0"/>
              </a:spcBef>
              <a:spcAft>
                <a:spcPts val="0"/>
              </a:spcAft>
              <a:buSzPts val="2800"/>
              <a:buNone/>
              <a:defRPr sz="2540"/>
            </a:lvl8pPr>
            <a:lvl9pPr lvl="8">
              <a:spcBef>
                <a:spcPts val="0"/>
              </a:spcBef>
              <a:spcAft>
                <a:spcPts val="0"/>
              </a:spcAft>
              <a:buSzPts val="2800"/>
              <a:buNone/>
              <a:defRPr sz="2540"/>
            </a:lvl9pPr>
          </a:lstStyle>
          <a:p>
            <a:endParaRPr/>
          </a:p>
        </p:txBody>
      </p:sp>
      <p:sp>
        <p:nvSpPr>
          <p:cNvPr id="32" name="Google Shape;32;p7"/>
          <p:cNvSpPr txBox="1">
            <a:spLocks noGrp="1"/>
          </p:cNvSpPr>
          <p:nvPr>
            <p:ph type="body" idx="1"/>
          </p:nvPr>
        </p:nvSpPr>
        <p:spPr>
          <a:xfrm>
            <a:off x="415607" y="1852880"/>
            <a:ext cx="3744214" cy="4239352"/>
          </a:xfrm>
          <a:prstGeom prst="rect">
            <a:avLst/>
          </a:prstGeom>
        </p:spPr>
        <p:txBody>
          <a:bodyPr spcFirstLastPara="1" wrap="square" lIns="107225" tIns="107225" rIns="107225" bIns="107225" anchor="t" anchorCtr="0">
            <a:noAutofit/>
          </a:bodyPr>
          <a:lstStyle>
            <a:lvl1pPr marL="414772" lvl="0" indent="-288036">
              <a:spcBef>
                <a:spcPts val="0"/>
              </a:spcBef>
              <a:spcAft>
                <a:spcPts val="0"/>
              </a:spcAft>
              <a:buSzPts val="1400"/>
              <a:buChar char="●"/>
              <a:defRPr sz="1270"/>
            </a:lvl1pPr>
            <a:lvl2pPr marL="829544" lvl="1" indent="-288036">
              <a:spcBef>
                <a:spcPts val="1724"/>
              </a:spcBef>
              <a:spcAft>
                <a:spcPts val="0"/>
              </a:spcAft>
              <a:buSzPts val="1400"/>
              <a:buChar char="○"/>
              <a:defRPr sz="1270"/>
            </a:lvl2pPr>
            <a:lvl3pPr marL="1244316" lvl="2" indent="-288036">
              <a:spcBef>
                <a:spcPts val="1724"/>
              </a:spcBef>
              <a:spcAft>
                <a:spcPts val="0"/>
              </a:spcAft>
              <a:buSzPts val="1400"/>
              <a:buChar char="■"/>
              <a:defRPr sz="1270"/>
            </a:lvl3pPr>
            <a:lvl4pPr marL="1659087" lvl="3" indent="-288036">
              <a:spcBef>
                <a:spcPts val="1724"/>
              </a:spcBef>
              <a:spcAft>
                <a:spcPts val="0"/>
              </a:spcAft>
              <a:buSzPts val="1400"/>
              <a:buChar char="●"/>
              <a:defRPr sz="1270"/>
            </a:lvl4pPr>
            <a:lvl5pPr marL="2073859" lvl="4" indent="-288036">
              <a:spcBef>
                <a:spcPts val="1724"/>
              </a:spcBef>
              <a:spcAft>
                <a:spcPts val="0"/>
              </a:spcAft>
              <a:buSzPts val="1400"/>
              <a:buChar char="○"/>
              <a:defRPr sz="1270"/>
            </a:lvl5pPr>
            <a:lvl6pPr marL="2488631" lvl="5" indent="-288036">
              <a:spcBef>
                <a:spcPts val="1724"/>
              </a:spcBef>
              <a:spcAft>
                <a:spcPts val="0"/>
              </a:spcAft>
              <a:buSzPts val="1400"/>
              <a:buChar char="■"/>
              <a:defRPr sz="1270"/>
            </a:lvl6pPr>
            <a:lvl7pPr marL="2903403" lvl="6" indent="-288036">
              <a:spcBef>
                <a:spcPts val="1724"/>
              </a:spcBef>
              <a:spcAft>
                <a:spcPts val="0"/>
              </a:spcAft>
              <a:buSzPts val="1400"/>
              <a:buChar char="●"/>
              <a:defRPr sz="1270"/>
            </a:lvl7pPr>
            <a:lvl8pPr marL="3318175" lvl="7" indent="-288036">
              <a:spcBef>
                <a:spcPts val="1724"/>
              </a:spcBef>
              <a:spcAft>
                <a:spcPts val="0"/>
              </a:spcAft>
              <a:buSzPts val="1400"/>
              <a:buChar char="○"/>
              <a:defRPr sz="1270"/>
            </a:lvl8pPr>
            <a:lvl9pPr marL="3732947" lvl="8" indent="-288036">
              <a:spcBef>
                <a:spcPts val="1724"/>
              </a:spcBef>
              <a:spcAft>
                <a:spcPts val="1724"/>
              </a:spcAft>
              <a:buSzPts val="1400"/>
              <a:buChar char="■"/>
              <a:defRPr sz="1270"/>
            </a:lvl9pPr>
          </a:lstStyle>
          <a:p>
            <a:endParaRPr/>
          </a:p>
        </p:txBody>
      </p:sp>
      <p:sp>
        <p:nvSpPr>
          <p:cNvPr id="33" name="Google Shape;33;p7"/>
          <p:cNvSpPr txBox="1">
            <a:spLocks noGrp="1"/>
          </p:cNvSpPr>
          <p:nvPr>
            <p:ph type="sldNum" idx="12"/>
          </p:nvPr>
        </p:nvSpPr>
        <p:spPr>
          <a:xfrm>
            <a:off x="11296809" y="6217890"/>
            <a:ext cx="731396" cy="524714"/>
          </a:xfrm>
          <a:prstGeom prst="rect">
            <a:avLst/>
          </a:prstGeom>
        </p:spPr>
        <p:txBody>
          <a:bodyPr spcFirstLastPara="1" wrap="square" lIns="107225" tIns="107225" rIns="107225" bIns="1072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30/08/2025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653678" y="600226"/>
            <a:ext cx="8490419" cy="5454522"/>
          </a:xfrm>
          <a:prstGeom prst="rect">
            <a:avLst/>
          </a:prstGeom>
        </p:spPr>
        <p:txBody>
          <a:bodyPr spcFirstLastPara="1" wrap="square" lIns="107225" tIns="107225" rIns="107225" bIns="107225" anchor="ctr" anchorCtr="0">
            <a:noAutofit/>
          </a:bodyPr>
          <a:lstStyle>
            <a:lvl1pPr lvl="0">
              <a:spcBef>
                <a:spcPts val="0"/>
              </a:spcBef>
              <a:spcAft>
                <a:spcPts val="0"/>
              </a:spcAft>
              <a:buSzPts val="5600"/>
              <a:buNone/>
              <a:defRPr sz="5080"/>
            </a:lvl1pPr>
            <a:lvl2pPr lvl="1">
              <a:spcBef>
                <a:spcPts val="0"/>
              </a:spcBef>
              <a:spcAft>
                <a:spcPts val="0"/>
              </a:spcAft>
              <a:buSzPts val="5600"/>
              <a:buNone/>
              <a:defRPr sz="5080"/>
            </a:lvl2pPr>
            <a:lvl3pPr lvl="2">
              <a:spcBef>
                <a:spcPts val="0"/>
              </a:spcBef>
              <a:spcAft>
                <a:spcPts val="0"/>
              </a:spcAft>
              <a:buSzPts val="5600"/>
              <a:buNone/>
              <a:defRPr sz="5080"/>
            </a:lvl3pPr>
            <a:lvl4pPr lvl="3">
              <a:spcBef>
                <a:spcPts val="0"/>
              </a:spcBef>
              <a:spcAft>
                <a:spcPts val="0"/>
              </a:spcAft>
              <a:buSzPts val="5600"/>
              <a:buNone/>
              <a:defRPr sz="5080"/>
            </a:lvl4pPr>
            <a:lvl5pPr lvl="4">
              <a:spcBef>
                <a:spcPts val="0"/>
              </a:spcBef>
              <a:spcAft>
                <a:spcPts val="0"/>
              </a:spcAft>
              <a:buSzPts val="5600"/>
              <a:buNone/>
              <a:defRPr sz="5080"/>
            </a:lvl5pPr>
            <a:lvl6pPr lvl="5">
              <a:spcBef>
                <a:spcPts val="0"/>
              </a:spcBef>
              <a:spcAft>
                <a:spcPts val="0"/>
              </a:spcAft>
              <a:buSzPts val="5600"/>
              <a:buNone/>
              <a:defRPr sz="5080"/>
            </a:lvl6pPr>
            <a:lvl7pPr lvl="6">
              <a:spcBef>
                <a:spcPts val="0"/>
              </a:spcBef>
              <a:spcAft>
                <a:spcPts val="0"/>
              </a:spcAft>
              <a:buSzPts val="5600"/>
              <a:buNone/>
              <a:defRPr sz="5080"/>
            </a:lvl7pPr>
            <a:lvl8pPr lvl="7">
              <a:spcBef>
                <a:spcPts val="0"/>
              </a:spcBef>
              <a:spcAft>
                <a:spcPts val="0"/>
              </a:spcAft>
              <a:buSzPts val="5600"/>
              <a:buNone/>
              <a:defRPr sz="5080"/>
            </a:lvl8pPr>
            <a:lvl9pPr lvl="8">
              <a:spcBef>
                <a:spcPts val="0"/>
              </a:spcBef>
              <a:spcAft>
                <a:spcPts val="0"/>
              </a:spcAft>
              <a:buSzPts val="5600"/>
              <a:buNone/>
              <a:defRPr sz="5080"/>
            </a:lvl9pPr>
          </a:lstStyle>
          <a:p>
            <a:endParaRPr/>
          </a:p>
        </p:txBody>
      </p:sp>
      <p:sp>
        <p:nvSpPr>
          <p:cNvPr id="36" name="Google Shape;36;p8"/>
          <p:cNvSpPr txBox="1">
            <a:spLocks noGrp="1"/>
          </p:cNvSpPr>
          <p:nvPr>
            <p:ph type="sldNum" idx="12"/>
          </p:nvPr>
        </p:nvSpPr>
        <p:spPr>
          <a:xfrm>
            <a:off x="11296809" y="6217890"/>
            <a:ext cx="731396" cy="524714"/>
          </a:xfrm>
          <a:prstGeom prst="rect">
            <a:avLst/>
          </a:prstGeom>
        </p:spPr>
        <p:txBody>
          <a:bodyPr spcFirstLastPara="1" wrap="square" lIns="107225" tIns="107225" rIns="107225" bIns="1072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6096106" y="-167"/>
            <a:ext cx="6096107" cy="6858295"/>
          </a:xfrm>
          <a:prstGeom prst="rect">
            <a:avLst/>
          </a:prstGeom>
          <a:solidFill>
            <a:schemeClr val="lt2"/>
          </a:solidFill>
          <a:ln>
            <a:noFill/>
          </a:ln>
        </p:spPr>
        <p:txBody>
          <a:bodyPr spcFirstLastPara="1" wrap="square" lIns="97273" tIns="97273" rIns="97273" bIns="97273" anchor="ctr" anchorCtr="0">
            <a:noAutofit/>
          </a:bodyPr>
          <a:lstStyle/>
          <a:p>
            <a:pPr marL="0" lvl="0" indent="0" algn="l" rtl="0">
              <a:spcBef>
                <a:spcPts val="0"/>
              </a:spcBef>
              <a:spcAft>
                <a:spcPts val="0"/>
              </a:spcAft>
              <a:buNone/>
            </a:pPr>
            <a:endParaRPr sz="1270"/>
          </a:p>
        </p:txBody>
      </p:sp>
      <p:sp>
        <p:nvSpPr>
          <p:cNvPr id="39" name="Google Shape;39;p9"/>
          <p:cNvSpPr txBox="1">
            <a:spLocks noGrp="1"/>
          </p:cNvSpPr>
          <p:nvPr>
            <p:ph type="title"/>
          </p:nvPr>
        </p:nvSpPr>
        <p:spPr>
          <a:xfrm>
            <a:off x="354006" y="1644305"/>
            <a:ext cx="5393789" cy="1976386"/>
          </a:xfrm>
          <a:prstGeom prst="rect">
            <a:avLst/>
          </a:prstGeom>
        </p:spPr>
        <p:txBody>
          <a:bodyPr spcFirstLastPara="1" wrap="square" lIns="107225" tIns="107225" rIns="107225" bIns="107225" anchor="b" anchorCtr="0">
            <a:noAutofit/>
          </a:bodyPr>
          <a:lstStyle>
            <a:lvl1pPr lvl="0" algn="ctr">
              <a:spcBef>
                <a:spcPts val="0"/>
              </a:spcBef>
              <a:spcAft>
                <a:spcPts val="0"/>
              </a:spcAft>
              <a:buSzPts val="4900"/>
              <a:buNone/>
              <a:defRPr sz="4445"/>
            </a:lvl1pPr>
            <a:lvl2pPr lvl="1" algn="ctr">
              <a:spcBef>
                <a:spcPts val="0"/>
              </a:spcBef>
              <a:spcAft>
                <a:spcPts val="0"/>
              </a:spcAft>
              <a:buSzPts val="4900"/>
              <a:buNone/>
              <a:defRPr sz="4445"/>
            </a:lvl2pPr>
            <a:lvl3pPr lvl="2" algn="ctr">
              <a:spcBef>
                <a:spcPts val="0"/>
              </a:spcBef>
              <a:spcAft>
                <a:spcPts val="0"/>
              </a:spcAft>
              <a:buSzPts val="4900"/>
              <a:buNone/>
              <a:defRPr sz="4445"/>
            </a:lvl3pPr>
            <a:lvl4pPr lvl="3" algn="ctr">
              <a:spcBef>
                <a:spcPts val="0"/>
              </a:spcBef>
              <a:spcAft>
                <a:spcPts val="0"/>
              </a:spcAft>
              <a:buSzPts val="4900"/>
              <a:buNone/>
              <a:defRPr sz="4445"/>
            </a:lvl4pPr>
            <a:lvl5pPr lvl="4" algn="ctr">
              <a:spcBef>
                <a:spcPts val="0"/>
              </a:spcBef>
              <a:spcAft>
                <a:spcPts val="0"/>
              </a:spcAft>
              <a:buSzPts val="4900"/>
              <a:buNone/>
              <a:defRPr sz="4445"/>
            </a:lvl5pPr>
            <a:lvl6pPr lvl="5" algn="ctr">
              <a:spcBef>
                <a:spcPts val="0"/>
              </a:spcBef>
              <a:spcAft>
                <a:spcPts val="0"/>
              </a:spcAft>
              <a:buSzPts val="4900"/>
              <a:buNone/>
              <a:defRPr sz="4445"/>
            </a:lvl6pPr>
            <a:lvl7pPr lvl="6" algn="ctr">
              <a:spcBef>
                <a:spcPts val="0"/>
              </a:spcBef>
              <a:spcAft>
                <a:spcPts val="0"/>
              </a:spcAft>
              <a:buSzPts val="4900"/>
              <a:buNone/>
              <a:defRPr sz="4445"/>
            </a:lvl7pPr>
            <a:lvl8pPr lvl="7" algn="ctr">
              <a:spcBef>
                <a:spcPts val="0"/>
              </a:spcBef>
              <a:spcAft>
                <a:spcPts val="0"/>
              </a:spcAft>
              <a:buSzPts val="4900"/>
              <a:buNone/>
              <a:defRPr sz="4445"/>
            </a:lvl8pPr>
            <a:lvl9pPr lvl="8" algn="ctr">
              <a:spcBef>
                <a:spcPts val="0"/>
              </a:spcBef>
              <a:spcAft>
                <a:spcPts val="0"/>
              </a:spcAft>
              <a:buSzPts val="4900"/>
              <a:buNone/>
              <a:defRPr sz="4445"/>
            </a:lvl9pPr>
          </a:lstStyle>
          <a:p>
            <a:endParaRPr/>
          </a:p>
        </p:txBody>
      </p:sp>
      <p:sp>
        <p:nvSpPr>
          <p:cNvPr id="40" name="Google Shape;40;p9"/>
          <p:cNvSpPr txBox="1">
            <a:spLocks noGrp="1"/>
          </p:cNvSpPr>
          <p:nvPr>
            <p:ph type="subTitle" idx="1"/>
          </p:nvPr>
        </p:nvSpPr>
        <p:spPr>
          <a:xfrm>
            <a:off x="354006" y="3737594"/>
            <a:ext cx="5393789" cy="1646807"/>
          </a:xfrm>
          <a:prstGeom prst="rect">
            <a:avLst/>
          </a:prstGeom>
        </p:spPr>
        <p:txBody>
          <a:bodyPr spcFirstLastPara="1" wrap="square" lIns="107225" tIns="107225" rIns="107225" bIns="107225" anchor="t" anchorCtr="0">
            <a:noAutofit/>
          </a:bodyPr>
          <a:lstStyle>
            <a:lvl1pPr lvl="0" algn="ctr">
              <a:lnSpc>
                <a:spcPct val="100000"/>
              </a:lnSpc>
              <a:spcBef>
                <a:spcPts val="0"/>
              </a:spcBef>
              <a:spcAft>
                <a:spcPts val="0"/>
              </a:spcAft>
              <a:buSzPts val="2500"/>
              <a:buNone/>
              <a:defRPr sz="2268"/>
            </a:lvl1pPr>
            <a:lvl2pPr lvl="1" algn="ctr">
              <a:lnSpc>
                <a:spcPct val="100000"/>
              </a:lnSpc>
              <a:spcBef>
                <a:spcPts val="0"/>
              </a:spcBef>
              <a:spcAft>
                <a:spcPts val="0"/>
              </a:spcAft>
              <a:buSzPts val="2500"/>
              <a:buNone/>
              <a:defRPr sz="2268"/>
            </a:lvl2pPr>
            <a:lvl3pPr lvl="2" algn="ctr">
              <a:lnSpc>
                <a:spcPct val="100000"/>
              </a:lnSpc>
              <a:spcBef>
                <a:spcPts val="0"/>
              </a:spcBef>
              <a:spcAft>
                <a:spcPts val="0"/>
              </a:spcAft>
              <a:buSzPts val="2500"/>
              <a:buNone/>
              <a:defRPr sz="2268"/>
            </a:lvl3pPr>
            <a:lvl4pPr lvl="3" algn="ctr">
              <a:lnSpc>
                <a:spcPct val="100000"/>
              </a:lnSpc>
              <a:spcBef>
                <a:spcPts val="0"/>
              </a:spcBef>
              <a:spcAft>
                <a:spcPts val="0"/>
              </a:spcAft>
              <a:buSzPts val="2500"/>
              <a:buNone/>
              <a:defRPr sz="2268"/>
            </a:lvl4pPr>
            <a:lvl5pPr lvl="4" algn="ctr">
              <a:lnSpc>
                <a:spcPct val="100000"/>
              </a:lnSpc>
              <a:spcBef>
                <a:spcPts val="0"/>
              </a:spcBef>
              <a:spcAft>
                <a:spcPts val="0"/>
              </a:spcAft>
              <a:buSzPts val="2500"/>
              <a:buNone/>
              <a:defRPr sz="2268"/>
            </a:lvl5pPr>
            <a:lvl6pPr lvl="5" algn="ctr">
              <a:lnSpc>
                <a:spcPct val="100000"/>
              </a:lnSpc>
              <a:spcBef>
                <a:spcPts val="0"/>
              </a:spcBef>
              <a:spcAft>
                <a:spcPts val="0"/>
              </a:spcAft>
              <a:buSzPts val="2500"/>
              <a:buNone/>
              <a:defRPr sz="2268"/>
            </a:lvl6pPr>
            <a:lvl7pPr lvl="6" algn="ctr">
              <a:lnSpc>
                <a:spcPct val="100000"/>
              </a:lnSpc>
              <a:spcBef>
                <a:spcPts val="0"/>
              </a:spcBef>
              <a:spcAft>
                <a:spcPts val="0"/>
              </a:spcAft>
              <a:buSzPts val="2500"/>
              <a:buNone/>
              <a:defRPr sz="2268"/>
            </a:lvl7pPr>
            <a:lvl8pPr lvl="7" algn="ctr">
              <a:lnSpc>
                <a:spcPct val="100000"/>
              </a:lnSpc>
              <a:spcBef>
                <a:spcPts val="0"/>
              </a:spcBef>
              <a:spcAft>
                <a:spcPts val="0"/>
              </a:spcAft>
              <a:buSzPts val="2500"/>
              <a:buNone/>
              <a:defRPr sz="2268"/>
            </a:lvl8pPr>
            <a:lvl9pPr lvl="8" algn="ctr">
              <a:lnSpc>
                <a:spcPct val="100000"/>
              </a:lnSpc>
              <a:spcBef>
                <a:spcPts val="0"/>
              </a:spcBef>
              <a:spcAft>
                <a:spcPts val="0"/>
              </a:spcAft>
              <a:buSzPts val="2500"/>
              <a:buNone/>
              <a:defRPr sz="2268"/>
            </a:lvl9pPr>
          </a:lstStyle>
          <a:p>
            <a:endParaRPr/>
          </a:p>
        </p:txBody>
      </p:sp>
      <p:sp>
        <p:nvSpPr>
          <p:cNvPr id="41" name="Google Shape;41;p9"/>
          <p:cNvSpPr txBox="1">
            <a:spLocks noGrp="1"/>
          </p:cNvSpPr>
          <p:nvPr>
            <p:ph type="body" idx="2"/>
          </p:nvPr>
        </p:nvSpPr>
        <p:spPr>
          <a:xfrm>
            <a:off x="6586116" y="965475"/>
            <a:ext cx="5116009" cy="4927086"/>
          </a:xfrm>
          <a:prstGeom prst="rect">
            <a:avLst/>
          </a:prstGeom>
        </p:spPr>
        <p:txBody>
          <a:bodyPr spcFirstLastPara="1" wrap="square" lIns="107225" tIns="107225" rIns="107225" bIns="107225" anchor="ctr" anchorCtr="0">
            <a:noAutofit/>
          </a:bodyPr>
          <a:lstStyle>
            <a:lvl1pPr marL="414772" lvl="0" indent="-328361">
              <a:spcBef>
                <a:spcPts val="0"/>
              </a:spcBef>
              <a:spcAft>
                <a:spcPts val="0"/>
              </a:spcAft>
              <a:buSzPts val="2100"/>
              <a:buChar char="●"/>
              <a:defRPr/>
            </a:lvl1pPr>
            <a:lvl2pPr marL="829544" lvl="1" indent="-299557">
              <a:spcBef>
                <a:spcPts val="1724"/>
              </a:spcBef>
              <a:spcAft>
                <a:spcPts val="0"/>
              </a:spcAft>
              <a:buSzPts val="1600"/>
              <a:buChar char="○"/>
              <a:defRPr/>
            </a:lvl2pPr>
            <a:lvl3pPr marL="1244316" lvl="2" indent="-299557">
              <a:spcBef>
                <a:spcPts val="1724"/>
              </a:spcBef>
              <a:spcAft>
                <a:spcPts val="0"/>
              </a:spcAft>
              <a:buSzPts val="1600"/>
              <a:buChar char="■"/>
              <a:defRPr/>
            </a:lvl3pPr>
            <a:lvl4pPr marL="1659087" lvl="3" indent="-299557">
              <a:spcBef>
                <a:spcPts val="1724"/>
              </a:spcBef>
              <a:spcAft>
                <a:spcPts val="0"/>
              </a:spcAft>
              <a:buSzPts val="1600"/>
              <a:buChar char="●"/>
              <a:defRPr/>
            </a:lvl4pPr>
            <a:lvl5pPr marL="2073859" lvl="4" indent="-299557">
              <a:spcBef>
                <a:spcPts val="1724"/>
              </a:spcBef>
              <a:spcAft>
                <a:spcPts val="0"/>
              </a:spcAft>
              <a:buSzPts val="1600"/>
              <a:buChar char="○"/>
              <a:defRPr/>
            </a:lvl5pPr>
            <a:lvl6pPr marL="2488631" lvl="5" indent="-299557">
              <a:spcBef>
                <a:spcPts val="1724"/>
              </a:spcBef>
              <a:spcAft>
                <a:spcPts val="0"/>
              </a:spcAft>
              <a:buSzPts val="1600"/>
              <a:buChar char="■"/>
              <a:defRPr/>
            </a:lvl6pPr>
            <a:lvl7pPr marL="2903403" lvl="6" indent="-299557">
              <a:spcBef>
                <a:spcPts val="1724"/>
              </a:spcBef>
              <a:spcAft>
                <a:spcPts val="0"/>
              </a:spcAft>
              <a:buSzPts val="1600"/>
              <a:buChar char="●"/>
              <a:defRPr/>
            </a:lvl7pPr>
            <a:lvl8pPr marL="3318175" lvl="7" indent="-299557">
              <a:spcBef>
                <a:spcPts val="1724"/>
              </a:spcBef>
              <a:spcAft>
                <a:spcPts val="0"/>
              </a:spcAft>
              <a:buSzPts val="1600"/>
              <a:buChar char="○"/>
              <a:defRPr/>
            </a:lvl8pPr>
            <a:lvl9pPr marL="3732947" lvl="8" indent="-299557">
              <a:spcBef>
                <a:spcPts val="1724"/>
              </a:spcBef>
              <a:spcAft>
                <a:spcPts val="1724"/>
              </a:spcAft>
              <a:buSzPts val="1600"/>
              <a:buChar char="■"/>
              <a:defRPr/>
            </a:lvl9pPr>
          </a:lstStyle>
          <a:p>
            <a:endParaRPr/>
          </a:p>
        </p:txBody>
      </p:sp>
      <p:sp>
        <p:nvSpPr>
          <p:cNvPr id="42" name="Google Shape;42;p9"/>
          <p:cNvSpPr txBox="1">
            <a:spLocks noGrp="1"/>
          </p:cNvSpPr>
          <p:nvPr>
            <p:ph type="sldNum" idx="12"/>
          </p:nvPr>
        </p:nvSpPr>
        <p:spPr>
          <a:xfrm>
            <a:off x="11296809" y="6217890"/>
            <a:ext cx="731396" cy="524714"/>
          </a:xfrm>
          <a:prstGeom prst="rect">
            <a:avLst/>
          </a:prstGeom>
        </p:spPr>
        <p:txBody>
          <a:bodyPr spcFirstLastPara="1" wrap="square" lIns="107225" tIns="107225" rIns="107225" bIns="1072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415607" y="5433628"/>
            <a:ext cx="7998489" cy="806938"/>
          </a:xfrm>
          <a:prstGeom prst="rect">
            <a:avLst/>
          </a:prstGeom>
        </p:spPr>
        <p:txBody>
          <a:bodyPr spcFirstLastPara="1" wrap="square" lIns="107225" tIns="107225" rIns="107225" bIns="107225" anchor="ctr" anchorCtr="0">
            <a:noAutofit/>
          </a:bodyPr>
          <a:lstStyle>
            <a:lvl1pPr marL="414772" lvl="0" indent="-207386">
              <a:lnSpc>
                <a:spcPct val="100000"/>
              </a:lnSpc>
              <a:spcBef>
                <a:spcPts val="0"/>
              </a:spcBef>
              <a:spcAft>
                <a:spcPts val="0"/>
              </a:spcAft>
              <a:buSzPts val="2100"/>
              <a:buNone/>
              <a:defRPr/>
            </a:lvl1pPr>
          </a:lstStyle>
          <a:p>
            <a:endParaRPr/>
          </a:p>
        </p:txBody>
      </p:sp>
      <p:sp>
        <p:nvSpPr>
          <p:cNvPr id="45" name="Google Shape;45;p10"/>
          <p:cNvSpPr txBox="1">
            <a:spLocks noGrp="1"/>
          </p:cNvSpPr>
          <p:nvPr>
            <p:ph type="sldNum" idx="12"/>
          </p:nvPr>
        </p:nvSpPr>
        <p:spPr>
          <a:xfrm>
            <a:off x="11296809" y="6217890"/>
            <a:ext cx="731396" cy="524714"/>
          </a:xfrm>
          <a:prstGeom prst="rect">
            <a:avLst/>
          </a:prstGeom>
        </p:spPr>
        <p:txBody>
          <a:bodyPr spcFirstLastPara="1" wrap="square" lIns="107225" tIns="107225" rIns="107225" bIns="1072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415607" y="1474897"/>
            <a:ext cx="11360926" cy="2618127"/>
          </a:xfrm>
          <a:prstGeom prst="rect">
            <a:avLst/>
          </a:prstGeom>
        </p:spPr>
        <p:txBody>
          <a:bodyPr spcFirstLastPara="1" wrap="square" lIns="107225" tIns="107225" rIns="107225" bIns="107225" anchor="b" anchorCtr="0">
            <a:noAutofit/>
          </a:bodyPr>
          <a:lstStyle>
            <a:lvl1pPr lvl="0" algn="ctr">
              <a:spcBef>
                <a:spcPts val="0"/>
              </a:spcBef>
              <a:spcAft>
                <a:spcPts val="0"/>
              </a:spcAft>
              <a:buSzPts val="14100"/>
              <a:buNone/>
              <a:defRPr sz="12792"/>
            </a:lvl1pPr>
            <a:lvl2pPr lvl="1" algn="ctr">
              <a:spcBef>
                <a:spcPts val="0"/>
              </a:spcBef>
              <a:spcAft>
                <a:spcPts val="0"/>
              </a:spcAft>
              <a:buSzPts val="14100"/>
              <a:buNone/>
              <a:defRPr sz="12792"/>
            </a:lvl2pPr>
            <a:lvl3pPr lvl="2" algn="ctr">
              <a:spcBef>
                <a:spcPts val="0"/>
              </a:spcBef>
              <a:spcAft>
                <a:spcPts val="0"/>
              </a:spcAft>
              <a:buSzPts val="14100"/>
              <a:buNone/>
              <a:defRPr sz="12792"/>
            </a:lvl3pPr>
            <a:lvl4pPr lvl="3" algn="ctr">
              <a:spcBef>
                <a:spcPts val="0"/>
              </a:spcBef>
              <a:spcAft>
                <a:spcPts val="0"/>
              </a:spcAft>
              <a:buSzPts val="14100"/>
              <a:buNone/>
              <a:defRPr sz="12792"/>
            </a:lvl4pPr>
            <a:lvl5pPr lvl="4" algn="ctr">
              <a:spcBef>
                <a:spcPts val="0"/>
              </a:spcBef>
              <a:spcAft>
                <a:spcPts val="0"/>
              </a:spcAft>
              <a:buSzPts val="14100"/>
              <a:buNone/>
              <a:defRPr sz="12792"/>
            </a:lvl5pPr>
            <a:lvl6pPr lvl="5" algn="ctr">
              <a:spcBef>
                <a:spcPts val="0"/>
              </a:spcBef>
              <a:spcAft>
                <a:spcPts val="0"/>
              </a:spcAft>
              <a:buSzPts val="14100"/>
              <a:buNone/>
              <a:defRPr sz="12792"/>
            </a:lvl6pPr>
            <a:lvl7pPr lvl="6" algn="ctr">
              <a:spcBef>
                <a:spcPts val="0"/>
              </a:spcBef>
              <a:spcAft>
                <a:spcPts val="0"/>
              </a:spcAft>
              <a:buSzPts val="14100"/>
              <a:buNone/>
              <a:defRPr sz="12792"/>
            </a:lvl7pPr>
            <a:lvl8pPr lvl="7" algn="ctr">
              <a:spcBef>
                <a:spcPts val="0"/>
              </a:spcBef>
              <a:spcAft>
                <a:spcPts val="0"/>
              </a:spcAft>
              <a:buSzPts val="14100"/>
              <a:buNone/>
              <a:defRPr sz="12792"/>
            </a:lvl8pPr>
            <a:lvl9pPr lvl="8" algn="ctr">
              <a:spcBef>
                <a:spcPts val="0"/>
              </a:spcBef>
              <a:spcAft>
                <a:spcPts val="0"/>
              </a:spcAft>
              <a:buSzPts val="14100"/>
              <a:buNone/>
              <a:defRPr sz="12792"/>
            </a:lvl9pPr>
          </a:lstStyle>
          <a:p>
            <a:r>
              <a:t>xx%</a:t>
            </a:r>
          </a:p>
        </p:txBody>
      </p:sp>
      <p:sp>
        <p:nvSpPr>
          <p:cNvPr id="48" name="Google Shape;48;p11"/>
          <p:cNvSpPr txBox="1">
            <a:spLocks noGrp="1"/>
          </p:cNvSpPr>
          <p:nvPr>
            <p:ph type="body" idx="1"/>
          </p:nvPr>
        </p:nvSpPr>
        <p:spPr>
          <a:xfrm>
            <a:off x="415607" y="4203148"/>
            <a:ext cx="11360926" cy="1734441"/>
          </a:xfrm>
          <a:prstGeom prst="rect">
            <a:avLst/>
          </a:prstGeom>
        </p:spPr>
        <p:txBody>
          <a:bodyPr spcFirstLastPara="1" wrap="square" lIns="107225" tIns="107225" rIns="107225" bIns="107225" anchor="t" anchorCtr="0">
            <a:noAutofit/>
          </a:bodyPr>
          <a:lstStyle>
            <a:lvl1pPr marL="414772" lvl="0" indent="-328361" algn="ctr">
              <a:spcBef>
                <a:spcPts val="0"/>
              </a:spcBef>
              <a:spcAft>
                <a:spcPts val="0"/>
              </a:spcAft>
              <a:buSzPts val="2100"/>
              <a:buChar char="●"/>
              <a:defRPr/>
            </a:lvl1pPr>
            <a:lvl2pPr marL="829544" lvl="1" indent="-299557" algn="ctr">
              <a:spcBef>
                <a:spcPts val="1724"/>
              </a:spcBef>
              <a:spcAft>
                <a:spcPts val="0"/>
              </a:spcAft>
              <a:buSzPts val="1600"/>
              <a:buChar char="○"/>
              <a:defRPr/>
            </a:lvl2pPr>
            <a:lvl3pPr marL="1244316" lvl="2" indent="-299557" algn="ctr">
              <a:spcBef>
                <a:spcPts val="1724"/>
              </a:spcBef>
              <a:spcAft>
                <a:spcPts val="0"/>
              </a:spcAft>
              <a:buSzPts val="1600"/>
              <a:buChar char="■"/>
              <a:defRPr/>
            </a:lvl3pPr>
            <a:lvl4pPr marL="1659087" lvl="3" indent="-299557" algn="ctr">
              <a:spcBef>
                <a:spcPts val="1724"/>
              </a:spcBef>
              <a:spcAft>
                <a:spcPts val="0"/>
              </a:spcAft>
              <a:buSzPts val="1600"/>
              <a:buChar char="●"/>
              <a:defRPr/>
            </a:lvl4pPr>
            <a:lvl5pPr marL="2073859" lvl="4" indent="-299557" algn="ctr">
              <a:spcBef>
                <a:spcPts val="1724"/>
              </a:spcBef>
              <a:spcAft>
                <a:spcPts val="0"/>
              </a:spcAft>
              <a:buSzPts val="1600"/>
              <a:buChar char="○"/>
              <a:defRPr/>
            </a:lvl5pPr>
            <a:lvl6pPr marL="2488631" lvl="5" indent="-299557" algn="ctr">
              <a:spcBef>
                <a:spcPts val="1724"/>
              </a:spcBef>
              <a:spcAft>
                <a:spcPts val="0"/>
              </a:spcAft>
              <a:buSzPts val="1600"/>
              <a:buChar char="■"/>
              <a:defRPr/>
            </a:lvl6pPr>
            <a:lvl7pPr marL="2903403" lvl="6" indent="-299557" algn="ctr">
              <a:spcBef>
                <a:spcPts val="1724"/>
              </a:spcBef>
              <a:spcAft>
                <a:spcPts val="0"/>
              </a:spcAft>
              <a:buSzPts val="1600"/>
              <a:buChar char="●"/>
              <a:defRPr/>
            </a:lvl7pPr>
            <a:lvl8pPr marL="3318175" lvl="7" indent="-299557" algn="ctr">
              <a:spcBef>
                <a:spcPts val="1724"/>
              </a:spcBef>
              <a:spcAft>
                <a:spcPts val="0"/>
              </a:spcAft>
              <a:buSzPts val="1600"/>
              <a:buChar char="○"/>
              <a:defRPr/>
            </a:lvl8pPr>
            <a:lvl9pPr marL="3732947" lvl="8" indent="-299557" algn="ctr">
              <a:spcBef>
                <a:spcPts val="1724"/>
              </a:spcBef>
              <a:spcAft>
                <a:spcPts val="1724"/>
              </a:spcAft>
              <a:buSzPts val="1600"/>
              <a:buChar char="■"/>
              <a:defRPr/>
            </a:lvl9pPr>
          </a:lstStyle>
          <a:p>
            <a:endParaRPr/>
          </a:p>
        </p:txBody>
      </p:sp>
      <p:sp>
        <p:nvSpPr>
          <p:cNvPr id="49" name="Google Shape;49;p11"/>
          <p:cNvSpPr txBox="1">
            <a:spLocks noGrp="1"/>
          </p:cNvSpPr>
          <p:nvPr>
            <p:ph type="sldNum" idx="12"/>
          </p:nvPr>
        </p:nvSpPr>
        <p:spPr>
          <a:xfrm>
            <a:off x="11296809" y="6217890"/>
            <a:ext cx="731396" cy="524714"/>
          </a:xfrm>
          <a:prstGeom prst="rect">
            <a:avLst/>
          </a:prstGeom>
        </p:spPr>
        <p:txBody>
          <a:bodyPr spcFirstLastPara="1" wrap="square" lIns="107225" tIns="107225" rIns="107225" bIns="1072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11296809" y="6217890"/>
            <a:ext cx="731396" cy="524714"/>
          </a:xfrm>
          <a:prstGeom prst="rect">
            <a:avLst/>
          </a:prstGeom>
        </p:spPr>
        <p:txBody>
          <a:bodyPr spcFirstLastPara="1" wrap="square" lIns="107225" tIns="107225" rIns="107225" bIns="1072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609611" y="274650"/>
            <a:ext cx="10972992" cy="1143049"/>
          </a:xfrm>
          <a:prstGeom prst="rect">
            <a:avLst/>
          </a:prstGeom>
          <a:noFill/>
          <a:ln>
            <a:noFill/>
          </a:ln>
        </p:spPr>
        <p:txBody>
          <a:bodyPr spcFirstLastPara="1" wrap="square" lIns="104875" tIns="104875" rIns="104875" bIns="104875" anchor="t" anchorCtr="0">
            <a:noAutofit/>
          </a:bodyPr>
          <a:lstStyle>
            <a:lvl1pPr marL="0" marR="0" lvl="0" indent="0" algn="ctr" rtl="0">
              <a:spcBef>
                <a:spcPts val="0"/>
              </a:spcBef>
              <a:spcAft>
                <a:spcPts val="0"/>
              </a:spcAft>
              <a:buSzPts val="1600"/>
              <a:buNone/>
              <a:defRPr sz="4536"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600"/>
              <a:buNone/>
              <a:defRPr sz="4536"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600"/>
              <a:buNone/>
              <a:defRPr sz="4536"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600"/>
              <a:buNone/>
              <a:defRPr sz="4536"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600"/>
              <a:buNone/>
              <a:defRPr sz="4536" b="0" i="0" u="none" strike="noStrike" cap="none">
                <a:solidFill>
                  <a:schemeClr val="dk2"/>
                </a:solidFill>
                <a:latin typeface="Arial"/>
                <a:ea typeface="Arial"/>
                <a:cs typeface="Arial"/>
                <a:sym typeface="Arial"/>
              </a:defRPr>
            </a:lvl5pPr>
            <a:lvl6pPr marL="472379" marR="0" lvl="5" indent="0" algn="ctr" rtl="0">
              <a:spcBef>
                <a:spcPts val="0"/>
              </a:spcBef>
              <a:spcAft>
                <a:spcPts val="0"/>
              </a:spcAft>
              <a:buSzPts val="1600"/>
              <a:buNone/>
              <a:defRPr sz="4536" b="0" i="0" u="none" strike="noStrike" cap="none">
                <a:solidFill>
                  <a:schemeClr val="dk2"/>
                </a:solidFill>
                <a:latin typeface="Arial"/>
                <a:ea typeface="Arial"/>
                <a:cs typeface="Arial"/>
                <a:sym typeface="Arial"/>
              </a:defRPr>
            </a:lvl6pPr>
            <a:lvl7pPr marL="956280" marR="0" lvl="6" indent="0" algn="ctr" rtl="0">
              <a:spcBef>
                <a:spcPts val="0"/>
              </a:spcBef>
              <a:spcAft>
                <a:spcPts val="0"/>
              </a:spcAft>
              <a:buSzPts val="1600"/>
              <a:buNone/>
              <a:defRPr sz="4536" b="0" i="0" u="none" strike="noStrike" cap="none">
                <a:solidFill>
                  <a:schemeClr val="dk2"/>
                </a:solidFill>
                <a:latin typeface="Arial"/>
                <a:ea typeface="Arial"/>
                <a:cs typeface="Arial"/>
                <a:sym typeface="Arial"/>
              </a:defRPr>
            </a:lvl7pPr>
            <a:lvl8pPr marL="1428659" marR="0" lvl="7" indent="0" algn="ctr" rtl="0">
              <a:spcBef>
                <a:spcPts val="0"/>
              </a:spcBef>
              <a:spcAft>
                <a:spcPts val="0"/>
              </a:spcAft>
              <a:buSzPts val="1600"/>
              <a:buNone/>
              <a:defRPr sz="4536" b="0" i="0" u="none" strike="noStrike" cap="none">
                <a:solidFill>
                  <a:schemeClr val="dk2"/>
                </a:solidFill>
                <a:latin typeface="Arial"/>
                <a:ea typeface="Arial"/>
                <a:cs typeface="Arial"/>
                <a:sym typeface="Arial"/>
              </a:defRPr>
            </a:lvl8pPr>
            <a:lvl9pPr marL="1901038" marR="0" lvl="8" indent="0" algn="ctr" rtl="0">
              <a:spcBef>
                <a:spcPts val="0"/>
              </a:spcBef>
              <a:spcAft>
                <a:spcPts val="0"/>
              </a:spcAft>
              <a:buSzPts val="1600"/>
              <a:buNone/>
              <a:defRPr sz="4536" b="0" i="0" u="none" strike="noStrike" cap="none">
                <a:solidFill>
                  <a:schemeClr val="dk2"/>
                </a:solidFill>
                <a:latin typeface="Arial"/>
                <a:ea typeface="Arial"/>
                <a:cs typeface="Arial"/>
                <a:sym typeface="Arial"/>
              </a:defRPr>
            </a:lvl9pPr>
          </a:lstStyle>
          <a:p>
            <a:endParaRPr/>
          </a:p>
        </p:txBody>
      </p:sp>
      <p:sp>
        <p:nvSpPr>
          <p:cNvPr id="54" name="Google Shape;54;p13"/>
          <p:cNvSpPr txBox="1">
            <a:spLocks noGrp="1"/>
          </p:cNvSpPr>
          <p:nvPr>
            <p:ph type="body" idx="1"/>
          </p:nvPr>
        </p:nvSpPr>
        <p:spPr>
          <a:xfrm>
            <a:off x="609611" y="1600269"/>
            <a:ext cx="10972992" cy="4526202"/>
          </a:xfrm>
          <a:prstGeom prst="rect">
            <a:avLst/>
          </a:prstGeom>
          <a:noFill/>
          <a:ln>
            <a:noFill/>
          </a:ln>
        </p:spPr>
        <p:txBody>
          <a:bodyPr spcFirstLastPara="1" wrap="square" lIns="104875" tIns="104875" rIns="104875" bIns="104875" anchor="t" anchorCtr="0">
            <a:noAutofit/>
          </a:bodyPr>
          <a:lstStyle>
            <a:lvl1pPr marL="414772" marR="0" lvl="0" indent="-420533" algn="l" rtl="0">
              <a:spcBef>
                <a:spcPts val="635"/>
              </a:spcBef>
              <a:spcAft>
                <a:spcPts val="0"/>
              </a:spcAft>
              <a:buClr>
                <a:schemeClr val="dk1"/>
              </a:buClr>
              <a:buSzPts val="3700"/>
              <a:buFont typeface="Arial"/>
              <a:buChar char="•"/>
              <a:defRPr sz="3357" b="0" i="0" u="none" strike="noStrike" cap="none">
                <a:solidFill>
                  <a:schemeClr val="dk1"/>
                </a:solidFill>
                <a:latin typeface="Arial"/>
                <a:ea typeface="Arial"/>
                <a:cs typeface="Arial"/>
                <a:sym typeface="Arial"/>
              </a:defRPr>
            </a:lvl1pPr>
            <a:lvl2pPr marL="829544" marR="0" lvl="1" indent="-391729" algn="l" rtl="0">
              <a:spcBef>
                <a:spcPts val="544"/>
              </a:spcBef>
              <a:spcAft>
                <a:spcPts val="0"/>
              </a:spcAft>
              <a:buClr>
                <a:schemeClr val="dk1"/>
              </a:buClr>
              <a:buSzPts val="3200"/>
              <a:buFont typeface="Arial"/>
              <a:buChar char="–"/>
              <a:defRPr sz="2903" b="0" i="0" u="none" strike="noStrike" cap="none">
                <a:solidFill>
                  <a:schemeClr val="dk1"/>
                </a:solidFill>
                <a:latin typeface="Arial"/>
                <a:ea typeface="Arial"/>
                <a:cs typeface="Arial"/>
                <a:sym typeface="Arial"/>
              </a:defRPr>
            </a:lvl2pPr>
            <a:lvl3pPr marL="1244316" marR="0" lvl="2" indent="-368686" algn="l" rtl="0">
              <a:spcBef>
                <a:spcPts val="544"/>
              </a:spcBef>
              <a:spcAft>
                <a:spcPts val="0"/>
              </a:spcAft>
              <a:buClr>
                <a:schemeClr val="dk1"/>
              </a:buClr>
              <a:buSzPts val="2800"/>
              <a:buFont typeface="Arial"/>
              <a:buChar char="•"/>
              <a:defRPr sz="2540" b="0" i="0" u="none" strike="noStrike" cap="none">
                <a:solidFill>
                  <a:schemeClr val="dk1"/>
                </a:solidFill>
                <a:latin typeface="Arial"/>
                <a:ea typeface="Arial"/>
                <a:cs typeface="Arial"/>
                <a:sym typeface="Arial"/>
              </a:defRPr>
            </a:lvl3pPr>
            <a:lvl4pPr marL="1659087" marR="0" lvl="3" indent="-339882" algn="l" rtl="0">
              <a:spcBef>
                <a:spcPts val="454"/>
              </a:spcBef>
              <a:spcAft>
                <a:spcPts val="0"/>
              </a:spcAft>
              <a:buClr>
                <a:schemeClr val="dk1"/>
              </a:buClr>
              <a:buSzPts val="2300"/>
              <a:buFont typeface="Arial"/>
              <a:buChar char="–"/>
              <a:defRPr sz="2087" b="0" i="0" u="none" strike="noStrike" cap="none">
                <a:solidFill>
                  <a:schemeClr val="dk1"/>
                </a:solidFill>
                <a:latin typeface="Arial"/>
                <a:ea typeface="Arial"/>
                <a:cs typeface="Arial"/>
                <a:sym typeface="Arial"/>
              </a:defRPr>
            </a:lvl4pPr>
            <a:lvl5pPr marL="2073859" marR="0" lvl="4" indent="-339882" algn="l" rtl="0">
              <a:spcBef>
                <a:spcPts val="454"/>
              </a:spcBef>
              <a:spcAft>
                <a:spcPts val="0"/>
              </a:spcAft>
              <a:buClr>
                <a:schemeClr val="dk1"/>
              </a:buClr>
              <a:buSzPts val="2300"/>
              <a:buFont typeface="Arial"/>
              <a:buChar char="»"/>
              <a:defRPr sz="2087" b="0" i="0" u="none" strike="noStrike" cap="none">
                <a:solidFill>
                  <a:schemeClr val="dk1"/>
                </a:solidFill>
                <a:latin typeface="Arial"/>
                <a:ea typeface="Arial"/>
                <a:cs typeface="Arial"/>
                <a:sym typeface="Arial"/>
              </a:defRPr>
            </a:lvl5pPr>
            <a:lvl6pPr marL="2488631" marR="0" lvl="5" indent="-339882" algn="l" rtl="0">
              <a:spcBef>
                <a:spcPts val="454"/>
              </a:spcBef>
              <a:spcAft>
                <a:spcPts val="0"/>
              </a:spcAft>
              <a:buClr>
                <a:schemeClr val="dk1"/>
              </a:buClr>
              <a:buSzPts val="2300"/>
              <a:buFont typeface="Arial"/>
              <a:buChar char="»"/>
              <a:defRPr sz="2087" b="0" i="0" u="none" strike="noStrike" cap="none">
                <a:solidFill>
                  <a:schemeClr val="dk1"/>
                </a:solidFill>
                <a:latin typeface="Arial"/>
                <a:ea typeface="Arial"/>
                <a:cs typeface="Arial"/>
                <a:sym typeface="Arial"/>
              </a:defRPr>
            </a:lvl6pPr>
            <a:lvl7pPr marL="2903403" marR="0" lvl="6" indent="-339882" algn="l" rtl="0">
              <a:spcBef>
                <a:spcPts val="454"/>
              </a:spcBef>
              <a:spcAft>
                <a:spcPts val="0"/>
              </a:spcAft>
              <a:buClr>
                <a:schemeClr val="dk1"/>
              </a:buClr>
              <a:buSzPts val="2300"/>
              <a:buFont typeface="Arial"/>
              <a:buChar char="»"/>
              <a:defRPr sz="2087" b="0" i="0" u="none" strike="noStrike" cap="none">
                <a:solidFill>
                  <a:schemeClr val="dk1"/>
                </a:solidFill>
                <a:latin typeface="Arial"/>
                <a:ea typeface="Arial"/>
                <a:cs typeface="Arial"/>
                <a:sym typeface="Arial"/>
              </a:defRPr>
            </a:lvl7pPr>
            <a:lvl8pPr marL="3318175" marR="0" lvl="7" indent="-339882" algn="l" rtl="0">
              <a:spcBef>
                <a:spcPts val="454"/>
              </a:spcBef>
              <a:spcAft>
                <a:spcPts val="0"/>
              </a:spcAft>
              <a:buClr>
                <a:schemeClr val="dk1"/>
              </a:buClr>
              <a:buSzPts val="2300"/>
              <a:buFont typeface="Arial"/>
              <a:buChar char="»"/>
              <a:defRPr sz="2087" b="0" i="0" u="none" strike="noStrike" cap="none">
                <a:solidFill>
                  <a:schemeClr val="dk1"/>
                </a:solidFill>
                <a:latin typeface="Arial"/>
                <a:ea typeface="Arial"/>
                <a:cs typeface="Arial"/>
                <a:sym typeface="Arial"/>
              </a:defRPr>
            </a:lvl8pPr>
            <a:lvl9pPr marL="3732947" marR="0" lvl="8" indent="-339882" algn="l" rtl="0">
              <a:spcBef>
                <a:spcPts val="454"/>
              </a:spcBef>
              <a:spcAft>
                <a:spcPts val="0"/>
              </a:spcAft>
              <a:buClr>
                <a:schemeClr val="dk1"/>
              </a:buClr>
              <a:buSzPts val="2300"/>
              <a:buFont typeface="Arial"/>
              <a:buChar char="»"/>
              <a:defRPr sz="208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3825"/>
            </a:lvl1pPr>
          </a:lstStyle>
          <a:p>
            <a:r>
              <a:rPr lang="en-GB"/>
              <a:t>Click to edit Master title style</a:t>
            </a:r>
          </a:p>
        </p:txBody>
      </p:sp>
      <p:sp>
        <p:nvSpPr>
          <p:cNvPr id="3" name="Subtitle 2"/>
          <p:cNvSpPr>
            <a:spLocks noGrp="1"/>
          </p:cNvSpPr>
          <p:nvPr>
            <p:ph type="subTitle" idx="1"/>
          </p:nvPr>
        </p:nvSpPr>
        <p:spPr>
          <a:xfrm>
            <a:off x="1524001" y="3602038"/>
            <a:ext cx="9144000" cy="1655763"/>
          </a:xfrm>
        </p:spPr>
        <p:txBody>
          <a:bodyPr/>
          <a:lstStyle>
            <a:lvl1pPr marL="0" indent="0" algn="ctr">
              <a:buNone/>
              <a:defRPr sz="1516"/>
            </a:lvl1pPr>
            <a:lvl2pPr marL="289400" indent="0" algn="ctr">
              <a:buNone/>
              <a:defRPr sz="1299"/>
            </a:lvl2pPr>
            <a:lvl3pPr marL="578800" indent="0" algn="ctr">
              <a:buNone/>
              <a:defRPr sz="1155"/>
            </a:lvl3pPr>
            <a:lvl4pPr marL="868200" indent="0" algn="ctr">
              <a:buNone/>
              <a:defRPr sz="1011"/>
            </a:lvl4pPr>
            <a:lvl5pPr marL="1157602" indent="0" algn="ctr">
              <a:buNone/>
              <a:defRPr sz="1011"/>
            </a:lvl5pPr>
            <a:lvl6pPr marL="1447002" indent="0" algn="ctr">
              <a:buNone/>
              <a:defRPr sz="1011"/>
            </a:lvl6pPr>
            <a:lvl7pPr marL="1736403" indent="0" algn="ctr">
              <a:buNone/>
              <a:defRPr sz="1011"/>
            </a:lvl7pPr>
            <a:lvl8pPr marL="2025802" indent="0" algn="ctr">
              <a:buNone/>
              <a:defRPr sz="1011"/>
            </a:lvl8pPr>
            <a:lvl9pPr marL="2315203" indent="0" algn="ctr">
              <a:buNone/>
              <a:defRPr sz="1011"/>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30/08/2025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30/08/2025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8"/>
          </a:xfrm>
        </p:spPr>
        <p:txBody>
          <a:bodyPr anchor="b"/>
          <a:lstStyle>
            <a:lvl1pPr>
              <a:defRPr sz="3825"/>
            </a:lvl1pPr>
          </a:lstStyle>
          <a:p>
            <a:r>
              <a:rPr lang="en-GB"/>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1516">
                <a:solidFill>
                  <a:schemeClr val="tx1">
                    <a:tint val="75000"/>
                  </a:schemeClr>
                </a:solidFill>
              </a:defRPr>
            </a:lvl1pPr>
            <a:lvl2pPr marL="289400" indent="0">
              <a:buNone/>
              <a:defRPr sz="1299">
                <a:solidFill>
                  <a:schemeClr val="tx1">
                    <a:tint val="75000"/>
                  </a:schemeClr>
                </a:solidFill>
              </a:defRPr>
            </a:lvl2pPr>
            <a:lvl3pPr marL="578800" indent="0">
              <a:buNone/>
              <a:defRPr sz="1155">
                <a:solidFill>
                  <a:schemeClr val="tx1">
                    <a:tint val="75000"/>
                  </a:schemeClr>
                </a:solidFill>
              </a:defRPr>
            </a:lvl3pPr>
            <a:lvl4pPr marL="868200" indent="0">
              <a:buNone/>
              <a:defRPr sz="1011">
                <a:solidFill>
                  <a:schemeClr val="tx1">
                    <a:tint val="75000"/>
                  </a:schemeClr>
                </a:solidFill>
              </a:defRPr>
            </a:lvl4pPr>
            <a:lvl5pPr marL="1157602" indent="0">
              <a:buNone/>
              <a:defRPr sz="1011">
                <a:solidFill>
                  <a:schemeClr val="tx1">
                    <a:tint val="75000"/>
                  </a:schemeClr>
                </a:solidFill>
              </a:defRPr>
            </a:lvl5pPr>
            <a:lvl6pPr marL="1447002" indent="0">
              <a:buNone/>
              <a:defRPr sz="1011">
                <a:solidFill>
                  <a:schemeClr val="tx1">
                    <a:tint val="75000"/>
                  </a:schemeClr>
                </a:solidFill>
              </a:defRPr>
            </a:lvl6pPr>
            <a:lvl7pPr marL="1736403" indent="0">
              <a:buNone/>
              <a:defRPr sz="1011">
                <a:solidFill>
                  <a:schemeClr val="tx1">
                    <a:tint val="75000"/>
                  </a:schemeClr>
                </a:solidFill>
              </a:defRPr>
            </a:lvl7pPr>
            <a:lvl8pPr marL="2025802" indent="0">
              <a:buNone/>
              <a:defRPr sz="1011">
                <a:solidFill>
                  <a:schemeClr val="tx1">
                    <a:tint val="75000"/>
                  </a:schemeClr>
                </a:solidFill>
              </a:defRPr>
            </a:lvl8pPr>
            <a:lvl9pPr marL="2315203" indent="0">
              <a:buNone/>
              <a:defRPr sz="1011">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30/08/2025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1" y="1825625"/>
            <a:ext cx="5181601"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1"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30/08/2025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30/08/2025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90" y="365126"/>
            <a:ext cx="10515600" cy="1325562"/>
          </a:xfrm>
        </p:spPr>
        <p:txBody>
          <a:bodyPr/>
          <a:lstStyle/>
          <a:p>
            <a:r>
              <a:rPr lang="en-GB"/>
              <a:t>Click to edit Master title style</a:t>
            </a:r>
          </a:p>
        </p:txBody>
      </p:sp>
      <p:sp>
        <p:nvSpPr>
          <p:cNvPr id="3" name="Text Placeholder 2"/>
          <p:cNvSpPr>
            <a:spLocks noGrp="1"/>
          </p:cNvSpPr>
          <p:nvPr>
            <p:ph type="body" idx="1"/>
          </p:nvPr>
        </p:nvSpPr>
        <p:spPr>
          <a:xfrm>
            <a:off x="839789" y="1681163"/>
            <a:ext cx="5157789" cy="823912"/>
          </a:xfrm>
        </p:spPr>
        <p:txBody>
          <a:bodyPr anchor="b"/>
          <a:lstStyle>
            <a:lvl1pPr marL="0" indent="0">
              <a:buNone/>
              <a:defRPr sz="1516" b="1"/>
            </a:lvl1pPr>
            <a:lvl2pPr marL="289400" indent="0">
              <a:buNone/>
              <a:defRPr sz="1299" b="1"/>
            </a:lvl2pPr>
            <a:lvl3pPr marL="578800" indent="0">
              <a:buNone/>
              <a:defRPr sz="1155" b="1"/>
            </a:lvl3pPr>
            <a:lvl4pPr marL="868200" indent="0">
              <a:buNone/>
              <a:defRPr sz="1011" b="1"/>
            </a:lvl4pPr>
            <a:lvl5pPr marL="1157602" indent="0">
              <a:buNone/>
              <a:defRPr sz="1011" b="1"/>
            </a:lvl5pPr>
            <a:lvl6pPr marL="1447002" indent="0">
              <a:buNone/>
              <a:defRPr sz="1011" b="1"/>
            </a:lvl6pPr>
            <a:lvl7pPr marL="1736403" indent="0">
              <a:buNone/>
              <a:defRPr sz="1011" b="1"/>
            </a:lvl7pPr>
            <a:lvl8pPr marL="2025802" indent="0">
              <a:buNone/>
              <a:defRPr sz="1011" b="1"/>
            </a:lvl8pPr>
            <a:lvl9pPr marL="2315203" indent="0">
              <a:buNone/>
              <a:defRPr sz="1011" b="1"/>
            </a:lvl9pPr>
          </a:lstStyle>
          <a:p>
            <a:pPr lvl="0"/>
            <a:r>
              <a:rPr lang="en-GB"/>
              <a:t>Click to edit Master text styles</a:t>
            </a:r>
          </a:p>
        </p:txBody>
      </p:sp>
      <p:sp>
        <p:nvSpPr>
          <p:cNvPr id="4" name="Content Placeholder 3"/>
          <p:cNvSpPr>
            <a:spLocks noGrp="1"/>
          </p:cNvSpPr>
          <p:nvPr>
            <p:ph sz="half" idx="2"/>
          </p:nvPr>
        </p:nvSpPr>
        <p:spPr>
          <a:xfrm>
            <a:off x="839789" y="2505076"/>
            <a:ext cx="5157789"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516" b="1"/>
            </a:lvl1pPr>
            <a:lvl2pPr marL="289400" indent="0">
              <a:buNone/>
              <a:defRPr sz="1299" b="1"/>
            </a:lvl2pPr>
            <a:lvl3pPr marL="578800" indent="0">
              <a:buNone/>
              <a:defRPr sz="1155" b="1"/>
            </a:lvl3pPr>
            <a:lvl4pPr marL="868200" indent="0">
              <a:buNone/>
              <a:defRPr sz="1011" b="1"/>
            </a:lvl4pPr>
            <a:lvl5pPr marL="1157602" indent="0">
              <a:buNone/>
              <a:defRPr sz="1011" b="1"/>
            </a:lvl5pPr>
            <a:lvl6pPr marL="1447002" indent="0">
              <a:buNone/>
              <a:defRPr sz="1011" b="1"/>
            </a:lvl6pPr>
            <a:lvl7pPr marL="1736403" indent="0">
              <a:buNone/>
              <a:defRPr sz="1011" b="1"/>
            </a:lvl7pPr>
            <a:lvl8pPr marL="2025802" indent="0">
              <a:buNone/>
              <a:defRPr sz="1011" b="1"/>
            </a:lvl8pPr>
            <a:lvl9pPr marL="2315203" indent="0">
              <a:buNone/>
              <a:defRPr sz="1011" b="1"/>
            </a:lvl9pPr>
          </a:lstStyle>
          <a:p>
            <a:pPr lvl="0"/>
            <a:r>
              <a:rPr lang="en-GB"/>
              <a:t>Click to edit Master text styles</a:t>
            </a:r>
          </a:p>
        </p:txBody>
      </p:sp>
      <p:sp>
        <p:nvSpPr>
          <p:cNvPr id="6" name="Content Placeholder 5"/>
          <p:cNvSpPr>
            <a:spLocks noGrp="1"/>
          </p:cNvSpPr>
          <p:nvPr>
            <p:ph sz="quarter" idx="4"/>
          </p:nvPr>
        </p:nvSpPr>
        <p:spPr>
          <a:xfrm>
            <a:off x="6172201" y="2505076"/>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30/08/2025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30/08/2025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30/08/2025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021"/>
            </a:lvl1pPr>
          </a:lstStyle>
          <a:p>
            <a:r>
              <a:rPr lang="en-GB"/>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021"/>
            </a:lvl1pPr>
            <a:lvl2pPr>
              <a:defRPr sz="1804"/>
            </a:lvl2pPr>
            <a:lvl3pPr>
              <a:defRPr sz="1516"/>
            </a:lvl3pPr>
            <a:lvl4pPr>
              <a:defRPr sz="1299"/>
            </a:lvl4pPr>
            <a:lvl5pPr>
              <a:defRPr sz="1299"/>
            </a:lvl5pPr>
            <a:lvl6pPr>
              <a:defRPr sz="1299"/>
            </a:lvl6pPr>
            <a:lvl7pPr>
              <a:defRPr sz="1299"/>
            </a:lvl7pPr>
            <a:lvl8pPr>
              <a:defRPr sz="1299"/>
            </a:lvl8pPr>
            <a:lvl9pPr>
              <a:defRPr sz="1299"/>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011"/>
            </a:lvl1pPr>
            <a:lvl2pPr marL="289400" indent="0">
              <a:buNone/>
              <a:defRPr sz="865"/>
            </a:lvl2pPr>
            <a:lvl3pPr marL="578800" indent="0">
              <a:buNone/>
              <a:defRPr sz="794"/>
            </a:lvl3pPr>
            <a:lvl4pPr marL="868200" indent="0">
              <a:buNone/>
              <a:defRPr sz="650"/>
            </a:lvl4pPr>
            <a:lvl5pPr marL="1157602" indent="0">
              <a:buNone/>
              <a:defRPr sz="650"/>
            </a:lvl5pPr>
            <a:lvl6pPr marL="1447002" indent="0">
              <a:buNone/>
              <a:defRPr sz="650"/>
            </a:lvl6pPr>
            <a:lvl7pPr marL="1736403" indent="0">
              <a:buNone/>
              <a:defRPr sz="650"/>
            </a:lvl7pPr>
            <a:lvl8pPr marL="2025802" indent="0">
              <a:buNone/>
              <a:defRPr sz="650"/>
            </a:lvl8pPr>
            <a:lvl9pPr marL="2315203" indent="0">
              <a:buNone/>
              <a:defRPr sz="65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30/08/2025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021"/>
            </a:lvl1pPr>
          </a:lstStyle>
          <a:p>
            <a:r>
              <a:rPr lang="en-GB"/>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021"/>
            </a:lvl1pPr>
            <a:lvl2pPr marL="289400" indent="0">
              <a:buNone/>
              <a:defRPr sz="1804"/>
            </a:lvl2pPr>
            <a:lvl3pPr marL="578800" indent="0">
              <a:buNone/>
              <a:defRPr sz="1516"/>
            </a:lvl3pPr>
            <a:lvl4pPr marL="868200" indent="0">
              <a:buNone/>
              <a:defRPr sz="1299"/>
            </a:lvl4pPr>
            <a:lvl5pPr marL="1157602" indent="0">
              <a:buNone/>
              <a:defRPr sz="1299"/>
            </a:lvl5pPr>
            <a:lvl6pPr marL="1447002" indent="0">
              <a:buNone/>
              <a:defRPr sz="1299"/>
            </a:lvl6pPr>
            <a:lvl7pPr marL="1736403" indent="0">
              <a:buNone/>
              <a:defRPr sz="1299"/>
            </a:lvl7pPr>
            <a:lvl8pPr marL="2025802" indent="0">
              <a:buNone/>
              <a:defRPr sz="1299"/>
            </a:lvl8pPr>
            <a:lvl9pPr marL="2315203" indent="0">
              <a:buNone/>
              <a:defRPr sz="1299"/>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011"/>
            </a:lvl1pPr>
            <a:lvl2pPr marL="289400" indent="0">
              <a:buNone/>
              <a:defRPr sz="865"/>
            </a:lvl2pPr>
            <a:lvl3pPr marL="578800" indent="0">
              <a:buNone/>
              <a:defRPr sz="794"/>
            </a:lvl3pPr>
            <a:lvl4pPr marL="868200" indent="0">
              <a:buNone/>
              <a:defRPr sz="650"/>
            </a:lvl4pPr>
            <a:lvl5pPr marL="1157602" indent="0">
              <a:buNone/>
              <a:defRPr sz="650"/>
            </a:lvl5pPr>
            <a:lvl6pPr marL="1447002" indent="0">
              <a:buNone/>
              <a:defRPr sz="650"/>
            </a:lvl6pPr>
            <a:lvl7pPr marL="1736403" indent="0">
              <a:buNone/>
              <a:defRPr sz="650"/>
            </a:lvl7pPr>
            <a:lvl8pPr marL="2025802" indent="0">
              <a:buNone/>
              <a:defRPr sz="650"/>
            </a:lvl8pPr>
            <a:lvl9pPr marL="2315203" indent="0">
              <a:buNone/>
              <a:defRPr sz="65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30/08/2025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30/08/2025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7"/>
            <a:ext cx="2628900" cy="5811837"/>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2" y="365127"/>
            <a:ext cx="7734300" cy="581183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30/08/2025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1"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1" cy="4555200"/>
          </a:xfrm>
          <a:prstGeom prst="rect">
            <a:avLst/>
          </a:prstGeom>
        </p:spPr>
        <p:txBody>
          <a:bodyPr spcFirstLastPara="1" wrap="square" lIns="91425" tIns="91425" rIns="91425" bIns="91425" anchor="t" anchorCtr="0">
            <a:noAutofit/>
          </a:bodyPr>
          <a:lstStyle>
            <a:lvl1pPr marL="385857" lvl="0" indent="-289391">
              <a:spcBef>
                <a:spcPts val="0"/>
              </a:spcBef>
              <a:spcAft>
                <a:spcPts val="0"/>
              </a:spcAft>
              <a:buSzPts val="1800"/>
              <a:buChar char="●"/>
              <a:defRPr/>
            </a:lvl1pPr>
            <a:lvl2pPr marL="771712" lvl="1" indent="-267956">
              <a:spcBef>
                <a:spcPts val="1351"/>
              </a:spcBef>
              <a:spcAft>
                <a:spcPts val="0"/>
              </a:spcAft>
              <a:buSzPts val="1400"/>
              <a:buChar char="○"/>
              <a:defRPr/>
            </a:lvl2pPr>
            <a:lvl3pPr marL="1157569" lvl="2" indent="-267956">
              <a:spcBef>
                <a:spcPts val="1351"/>
              </a:spcBef>
              <a:spcAft>
                <a:spcPts val="0"/>
              </a:spcAft>
              <a:buSzPts val="1400"/>
              <a:buChar char="■"/>
              <a:defRPr/>
            </a:lvl3pPr>
            <a:lvl4pPr marL="1543425" lvl="3" indent="-267956">
              <a:spcBef>
                <a:spcPts val="1351"/>
              </a:spcBef>
              <a:spcAft>
                <a:spcPts val="0"/>
              </a:spcAft>
              <a:buSzPts val="1400"/>
              <a:buChar char="●"/>
              <a:defRPr/>
            </a:lvl4pPr>
            <a:lvl5pPr marL="1929281" lvl="4" indent="-267956">
              <a:spcBef>
                <a:spcPts val="1351"/>
              </a:spcBef>
              <a:spcAft>
                <a:spcPts val="0"/>
              </a:spcAft>
              <a:buSzPts val="1400"/>
              <a:buChar char="○"/>
              <a:defRPr/>
            </a:lvl5pPr>
            <a:lvl6pPr marL="2315137" lvl="5" indent="-267956">
              <a:spcBef>
                <a:spcPts val="1351"/>
              </a:spcBef>
              <a:spcAft>
                <a:spcPts val="0"/>
              </a:spcAft>
              <a:buSzPts val="1400"/>
              <a:buChar char="■"/>
              <a:defRPr/>
            </a:lvl6pPr>
            <a:lvl7pPr marL="2700994" lvl="6" indent="-267956">
              <a:spcBef>
                <a:spcPts val="1351"/>
              </a:spcBef>
              <a:spcAft>
                <a:spcPts val="0"/>
              </a:spcAft>
              <a:buSzPts val="1400"/>
              <a:buChar char="●"/>
              <a:defRPr/>
            </a:lvl7pPr>
            <a:lvl8pPr marL="3086850" lvl="7" indent="-267956">
              <a:spcBef>
                <a:spcPts val="1351"/>
              </a:spcBef>
              <a:spcAft>
                <a:spcPts val="0"/>
              </a:spcAft>
              <a:buSzPts val="1400"/>
              <a:buChar char="○"/>
              <a:defRPr/>
            </a:lvl8pPr>
            <a:lvl9pPr marL="3472706" lvl="8" indent="-267956">
              <a:spcBef>
                <a:spcPts val="1351"/>
              </a:spcBef>
              <a:spcAft>
                <a:spcPts val="1351"/>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extLst>
      <p:ext uri="{BB962C8B-B14F-4D97-AF65-F5344CB8AC3E}">
        <p14:creationId xmlns:p14="http://schemas.microsoft.com/office/powerpoint/2010/main" val="1932807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30/08/2025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30/08/2025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30/08/2025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30/08/2025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30/08/2025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30/08/2025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30/08/2025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865" r:id="rId12"/>
    <p:sldLayoutId id="214748386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14">
            <a:alphaModFix/>
          </a:blip>
          <a:stretch>
            <a:fillRect/>
          </a:stretch>
        </p:blipFill>
        <p:spPr>
          <a:xfrm>
            <a:off x="0" y="559"/>
            <a:ext cx="12192211" cy="6857176"/>
          </a:xfrm>
          <a:prstGeom prst="rect">
            <a:avLst/>
          </a:prstGeom>
          <a:noFill/>
          <a:ln>
            <a:noFill/>
          </a:ln>
        </p:spPr>
      </p:pic>
      <p:sp>
        <p:nvSpPr>
          <p:cNvPr id="7" name="Google Shape;7;p1"/>
          <p:cNvSpPr txBox="1">
            <a:spLocks noGrp="1"/>
          </p:cNvSpPr>
          <p:nvPr>
            <p:ph type="title"/>
          </p:nvPr>
        </p:nvSpPr>
        <p:spPr>
          <a:xfrm>
            <a:off x="415607" y="593392"/>
            <a:ext cx="11360926" cy="763666"/>
          </a:xfrm>
          <a:prstGeom prst="rect">
            <a:avLst/>
          </a:prstGeom>
          <a:noFill/>
          <a:ln>
            <a:noFill/>
          </a:ln>
        </p:spPr>
        <p:txBody>
          <a:bodyPr spcFirstLastPara="1" wrap="square" lIns="107225" tIns="107225" rIns="107225" bIns="107225" anchor="t" anchorCtr="0">
            <a:noAutofit/>
          </a:bodyPr>
          <a:lstStyle>
            <a:lvl1pPr lvl="0">
              <a:spcBef>
                <a:spcPts val="0"/>
              </a:spcBef>
              <a:spcAft>
                <a:spcPts val="0"/>
              </a:spcAft>
              <a:buClr>
                <a:schemeClr val="dk1"/>
              </a:buClr>
              <a:buSzPts val="3300"/>
              <a:buNone/>
              <a:defRPr sz="3300">
                <a:solidFill>
                  <a:schemeClr val="dk1"/>
                </a:solidFill>
              </a:defRPr>
            </a:lvl1pPr>
            <a:lvl2pPr lvl="1">
              <a:spcBef>
                <a:spcPts val="0"/>
              </a:spcBef>
              <a:spcAft>
                <a:spcPts val="0"/>
              </a:spcAft>
              <a:buClr>
                <a:schemeClr val="dk1"/>
              </a:buClr>
              <a:buSzPts val="3300"/>
              <a:buNone/>
              <a:defRPr sz="3300">
                <a:solidFill>
                  <a:schemeClr val="dk1"/>
                </a:solidFill>
              </a:defRPr>
            </a:lvl2pPr>
            <a:lvl3pPr lvl="2">
              <a:spcBef>
                <a:spcPts val="0"/>
              </a:spcBef>
              <a:spcAft>
                <a:spcPts val="0"/>
              </a:spcAft>
              <a:buClr>
                <a:schemeClr val="dk1"/>
              </a:buClr>
              <a:buSzPts val="3300"/>
              <a:buNone/>
              <a:defRPr sz="3300">
                <a:solidFill>
                  <a:schemeClr val="dk1"/>
                </a:solidFill>
              </a:defRPr>
            </a:lvl3pPr>
            <a:lvl4pPr lvl="3">
              <a:spcBef>
                <a:spcPts val="0"/>
              </a:spcBef>
              <a:spcAft>
                <a:spcPts val="0"/>
              </a:spcAft>
              <a:buClr>
                <a:schemeClr val="dk1"/>
              </a:buClr>
              <a:buSzPts val="3300"/>
              <a:buNone/>
              <a:defRPr sz="3300">
                <a:solidFill>
                  <a:schemeClr val="dk1"/>
                </a:solidFill>
              </a:defRPr>
            </a:lvl4pPr>
            <a:lvl5pPr lvl="4">
              <a:spcBef>
                <a:spcPts val="0"/>
              </a:spcBef>
              <a:spcAft>
                <a:spcPts val="0"/>
              </a:spcAft>
              <a:buClr>
                <a:schemeClr val="dk1"/>
              </a:buClr>
              <a:buSzPts val="3300"/>
              <a:buNone/>
              <a:defRPr sz="3300">
                <a:solidFill>
                  <a:schemeClr val="dk1"/>
                </a:solidFill>
              </a:defRPr>
            </a:lvl5pPr>
            <a:lvl6pPr lvl="5">
              <a:spcBef>
                <a:spcPts val="0"/>
              </a:spcBef>
              <a:spcAft>
                <a:spcPts val="0"/>
              </a:spcAft>
              <a:buClr>
                <a:schemeClr val="dk1"/>
              </a:buClr>
              <a:buSzPts val="3300"/>
              <a:buNone/>
              <a:defRPr sz="3300">
                <a:solidFill>
                  <a:schemeClr val="dk1"/>
                </a:solidFill>
              </a:defRPr>
            </a:lvl6pPr>
            <a:lvl7pPr lvl="6">
              <a:spcBef>
                <a:spcPts val="0"/>
              </a:spcBef>
              <a:spcAft>
                <a:spcPts val="0"/>
              </a:spcAft>
              <a:buClr>
                <a:schemeClr val="dk1"/>
              </a:buClr>
              <a:buSzPts val="3300"/>
              <a:buNone/>
              <a:defRPr sz="3300">
                <a:solidFill>
                  <a:schemeClr val="dk1"/>
                </a:solidFill>
              </a:defRPr>
            </a:lvl7pPr>
            <a:lvl8pPr lvl="7">
              <a:spcBef>
                <a:spcPts val="0"/>
              </a:spcBef>
              <a:spcAft>
                <a:spcPts val="0"/>
              </a:spcAft>
              <a:buClr>
                <a:schemeClr val="dk1"/>
              </a:buClr>
              <a:buSzPts val="3300"/>
              <a:buNone/>
              <a:defRPr sz="3300">
                <a:solidFill>
                  <a:schemeClr val="dk1"/>
                </a:solidFill>
              </a:defRPr>
            </a:lvl8pPr>
            <a:lvl9pPr lvl="8">
              <a:spcBef>
                <a:spcPts val="0"/>
              </a:spcBef>
              <a:spcAft>
                <a:spcPts val="0"/>
              </a:spcAft>
              <a:buClr>
                <a:schemeClr val="dk1"/>
              </a:buClr>
              <a:buSzPts val="3300"/>
              <a:buNone/>
              <a:defRPr sz="3300">
                <a:solidFill>
                  <a:schemeClr val="dk1"/>
                </a:solidFill>
              </a:defRPr>
            </a:lvl9pPr>
          </a:lstStyle>
          <a:p>
            <a:endParaRPr/>
          </a:p>
        </p:txBody>
      </p:sp>
      <p:sp>
        <p:nvSpPr>
          <p:cNvPr id="8" name="Google Shape;8;p1"/>
          <p:cNvSpPr txBox="1">
            <a:spLocks noGrp="1"/>
          </p:cNvSpPr>
          <p:nvPr>
            <p:ph type="body" idx="1"/>
          </p:nvPr>
        </p:nvSpPr>
        <p:spPr>
          <a:xfrm>
            <a:off x="415607" y="1536700"/>
            <a:ext cx="11360926" cy="4555323"/>
          </a:xfrm>
          <a:prstGeom prst="rect">
            <a:avLst/>
          </a:prstGeom>
          <a:noFill/>
          <a:ln>
            <a:noFill/>
          </a:ln>
        </p:spPr>
        <p:txBody>
          <a:bodyPr spcFirstLastPara="1" wrap="square" lIns="107225" tIns="107225" rIns="107225" bIns="107225" anchor="t" anchorCtr="0">
            <a:noAutofit/>
          </a:bodyPr>
          <a:lstStyle>
            <a:lvl1pPr marL="457200" lvl="0" indent="-361950">
              <a:lnSpc>
                <a:spcPct val="115000"/>
              </a:lnSpc>
              <a:spcBef>
                <a:spcPts val="0"/>
              </a:spcBef>
              <a:spcAft>
                <a:spcPts val="0"/>
              </a:spcAft>
              <a:buSzPts val="2100"/>
              <a:buChar char="●"/>
              <a:defRPr sz="2100"/>
            </a:lvl1pPr>
            <a:lvl2pPr marL="914400" lvl="1" indent="-330200">
              <a:lnSpc>
                <a:spcPct val="115000"/>
              </a:lnSpc>
              <a:spcBef>
                <a:spcPts val="1900"/>
              </a:spcBef>
              <a:spcAft>
                <a:spcPts val="0"/>
              </a:spcAft>
              <a:buSzPts val="1600"/>
              <a:buChar char="○"/>
              <a:defRPr sz="1600"/>
            </a:lvl2pPr>
            <a:lvl3pPr marL="1371600" lvl="2" indent="-330200">
              <a:lnSpc>
                <a:spcPct val="115000"/>
              </a:lnSpc>
              <a:spcBef>
                <a:spcPts val="1900"/>
              </a:spcBef>
              <a:spcAft>
                <a:spcPts val="0"/>
              </a:spcAft>
              <a:buSzPts val="1600"/>
              <a:buChar char="■"/>
              <a:defRPr sz="1600"/>
            </a:lvl3pPr>
            <a:lvl4pPr marL="1828800" lvl="3" indent="-330200">
              <a:lnSpc>
                <a:spcPct val="115000"/>
              </a:lnSpc>
              <a:spcBef>
                <a:spcPts val="1900"/>
              </a:spcBef>
              <a:spcAft>
                <a:spcPts val="0"/>
              </a:spcAft>
              <a:buSzPts val="1600"/>
              <a:buChar char="●"/>
              <a:defRPr sz="1600"/>
            </a:lvl4pPr>
            <a:lvl5pPr marL="2286000" lvl="4" indent="-330200">
              <a:lnSpc>
                <a:spcPct val="115000"/>
              </a:lnSpc>
              <a:spcBef>
                <a:spcPts val="1900"/>
              </a:spcBef>
              <a:spcAft>
                <a:spcPts val="0"/>
              </a:spcAft>
              <a:buSzPts val="1600"/>
              <a:buChar char="○"/>
              <a:defRPr sz="1600"/>
            </a:lvl5pPr>
            <a:lvl6pPr marL="2743200" lvl="5" indent="-330200">
              <a:lnSpc>
                <a:spcPct val="115000"/>
              </a:lnSpc>
              <a:spcBef>
                <a:spcPts val="1900"/>
              </a:spcBef>
              <a:spcAft>
                <a:spcPts val="0"/>
              </a:spcAft>
              <a:buSzPts val="1600"/>
              <a:buChar char="■"/>
              <a:defRPr sz="1600"/>
            </a:lvl6pPr>
            <a:lvl7pPr marL="3200400" lvl="6" indent="-330200">
              <a:lnSpc>
                <a:spcPct val="115000"/>
              </a:lnSpc>
              <a:spcBef>
                <a:spcPts val="1900"/>
              </a:spcBef>
              <a:spcAft>
                <a:spcPts val="0"/>
              </a:spcAft>
              <a:buSzPts val="1600"/>
              <a:buChar char="●"/>
              <a:defRPr sz="1600"/>
            </a:lvl7pPr>
            <a:lvl8pPr marL="3657600" lvl="7" indent="-330200">
              <a:lnSpc>
                <a:spcPct val="115000"/>
              </a:lnSpc>
              <a:spcBef>
                <a:spcPts val="1900"/>
              </a:spcBef>
              <a:spcAft>
                <a:spcPts val="0"/>
              </a:spcAft>
              <a:buSzPts val="1600"/>
              <a:buChar char="○"/>
              <a:defRPr sz="1600"/>
            </a:lvl8pPr>
            <a:lvl9pPr marL="4114800" lvl="8" indent="-330200">
              <a:lnSpc>
                <a:spcPct val="115000"/>
              </a:lnSpc>
              <a:spcBef>
                <a:spcPts val="1900"/>
              </a:spcBef>
              <a:spcAft>
                <a:spcPts val="1900"/>
              </a:spcAft>
              <a:buSzPts val="1600"/>
              <a:buChar char="■"/>
              <a:defRPr sz="1600"/>
            </a:lvl9pPr>
          </a:lstStyle>
          <a:p>
            <a:endParaRPr/>
          </a:p>
        </p:txBody>
      </p:sp>
      <p:sp>
        <p:nvSpPr>
          <p:cNvPr id="9" name="Google Shape;9;p1"/>
          <p:cNvSpPr txBox="1">
            <a:spLocks noGrp="1"/>
          </p:cNvSpPr>
          <p:nvPr>
            <p:ph type="sldNum" idx="12"/>
          </p:nvPr>
        </p:nvSpPr>
        <p:spPr>
          <a:xfrm>
            <a:off x="11296809" y="6217890"/>
            <a:ext cx="731396" cy="524714"/>
          </a:xfrm>
          <a:prstGeom prst="rect">
            <a:avLst/>
          </a:prstGeom>
          <a:noFill/>
          <a:ln>
            <a:noFill/>
          </a:ln>
        </p:spPr>
        <p:txBody>
          <a:bodyPr spcFirstLastPara="1" wrap="square" lIns="107225" tIns="107225" rIns="107225" bIns="107225" anchor="ctr" anchorCtr="0">
            <a:noAutofit/>
          </a:bodyPr>
          <a:lstStyle>
            <a:lvl1pPr lvl="0" algn="r">
              <a:buNone/>
              <a:defRPr sz="1089">
                <a:solidFill>
                  <a:schemeClr val="dk2"/>
                </a:solidFill>
              </a:defRPr>
            </a:lvl1pPr>
            <a:lvl2pPr lvl="1" algn="r">
              <a:buNone/>
              <a:defRPr sz="1089">
                <a:solidFill>
                  <a:schemeClr val="dk2"/>
                </a:solidFill>
              </a:defRPr>
            </a:lvl2pPr>
            <a:lvl3pPr lvl="2" algn="r">
              <a:buNone/>
              <a:defRPr sz="1089">
                <a:solidFill>
                  <a:schemeClr val="dk2"/>
                </a:solidFill>
              </a:defRPr>
            </a:lvl3pPr>
            <a:lvl4pPr lvl="3" algn="r">
              <a:buNone/>
              <a:defRPr sz="1089">
                <a:solidFill>
                  <a:schemeClr val="dk2"/>
                </a:solidFill>
              </a:defRPr>
            </a:lvl4pPr>
            <a:lvl5pPr lvl="4" algn="r">
              <a:buNone/>
              <a:defRPr sz="1089">
                <a:solidFill>
                  <a:schemeClr val="dk2"/>
                </a:solidFill>
              </a:defRPr>
            </a:lvl5pPr>
            <a:lvl6pPr lvl="5" algn="r">
              <a:buNone/>
              <a:defRPr sz="1089">
                <a:solidFill>
                  <a:schemeClr val="dk2"/>
                </a:solidFill>
              </a:defRPr>
            </a:lvl6pPr>
            <a:lvl7pPr lvl="6" algn="r">
              <a:buNone/>
              <a:defRPr sz="1089">
                <a:solidFill>
                  <a:schemeClr val="dk2"/>
                </a:solidFill>
              </a:defRPr>
            </a:lvl7pPr>
            <a:lvl8pPr lvl="7" algn="r">
              <a:buNone/>
              <a:defRPr sz="1089">
                <a:solidFill>
                  <a:schemeClr val="dk2"/>
                </a:solidFill>
              </a:defRPr>
            </a:lvl8pPr>
            <a:lvl9pPr lvl="8" algn="r">
              <a:buNone/>
              <a:defRPr sz="1089">
                <a:solidFill>
                  <a:schemeClr val="dk2"/>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2"/>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794">
                <a:solidFill>
                  <a:schemeClr val="tx1">
                    <a:tint val="75000"/>
                  </a:schemeClr>
                </a:solidFill>
              </a:defRPr>
            </a:lvl1pPr>
          </a:lstStyle>
          <a:p>
            <a:fld id="{846CE7D5-CF57-46EF-B807-FDD0502418D4}" type="datetimeFigureOut">
              <a:rPr lang="en-GB" smtClean="0"/>
              <a:t>30/08/2025</a:t>
            </a:fld>
            <a:endParaRPr lang="en-GB"/>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794">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794">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64" r:id="rId12"/>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578800" rtl="0" eaLnBrk="1" latinLnBrk="0" hangingPunct="1">
        <a:lnSpc>
          <a:spcPct val="90000"/>
        </a:lnSpc>
        <a:spcBef>
          <a:spcPct val="0"/>
        </a:spcBef>
        <a:buNone/>
        <a:defRPr sz="2815" kern="1200">
          <a:solidFill>
            <a:schemeClr val="tx1"/>
          </a:solidFill>
          <a:latin typeface="+mj-lt"/>
          <a:ea typeface="+mj-ea"/>
          <a:cs typeface="+mj-cs"/>
        </a:defRPr>
      </a:lvl1pPr>
    </p:titleStyle>
    <p:bodyStyle>
      <a:lvl1pPr marL="144700" indent="-144700" algn="l" defTabSz="578800" rtl="0" eaLnBrk="1" latinLnBrk="0" hangingPunct="1">
        <a:lnSpc>
          <a:spcPct val="90000"/>
        </a:lnSpc>
        <a:spcBef>
          <a:spcPts val="633"/>
        </a:spcBef>
        <a:buFont typeface="Arial" panose="020B0604020202020204" pitchFamily="34" charset="0"/>
        <a:buChar char="•"/>
        <a:defRPr sz="1804" kern="1200">
          <a:solidFill>
            <a:schemeClr val="tx1"/>
          </a:solidFill>
          <a:latin typeface="+mn-lt"/>
          <a:ea typeface="+mn-ea"/>
          <a:cs typeface="+mn-cs"/>
        </a:defRPr>
      </a:lvl1pPr>
      <a:lvl2pPr marL="434102" indent="-144700" algn="l" defTabSz="578800" rtl="0" eaLnBrk="1" latinLnBrk="0" hangingPunct="1">
        <a:lnSpc>
          <a:spcPct val="90000"/>
        </a:lnSpc>
        <a:spcBef>
          <a:spcPts val="318"/>
        </a:spcBef>
        <a:buFont typeface="Arial" panose="020B0604020202020204" pitchFamily="34" charset="0"/>
        <a:buChar char="•"/>
        <a:defRPr sz="1516" kern="1200">
          <a:solidFill>
            <a:schemeClr val="tx1"/>
          </a:solidFill>
          <a:latin typeface="+mn-lt"/>
          <a:ea typeface="+mn-ea"/>
          <a:cs typeface="+mn-cs"/>
        </a:defRPr>
      </a:lvl2pPr>
      <a:lvl3pPr marL="723500" indent="-144700" algn="l" defTabSz="578800" rtl="0" eaLnBrk="1" latinLnBrk="0" hangingPunct="1">
        <a:lnSpc>
          <a:spcPct val="90000"/>
        </a:lnSpc>
        <a:spcBef>
          <a:spcPts val="318"/>
        </a:spcBef>
        <a:buFont typeface="Arial" panose="020B0604020202020204" pitchFamily="34" charset="0"/>
        <a:buChar char="•"/>
        <a:defRPr sz="1299" kern="1200">
          <a:solidFill>
            <a:schemeClr val="tx1"/>
          </a:solidFill>
          <a:latin typeface="+mn-lt"/>
          <a:ea typeface="+mn-ea"/>
          <a:cs typeface="+mn-cs"/>
        </a:defRPr>
      </a:lvl3pPr>
      <a:lvl4pPr marL="1012901" indent="-144700" algn="l" defTabSz="578800" rtl="0" eaLnBrk="1" latinLnBrk="0" hangingPunct="1">
        <a:lnSpc>
          <a:spcPct val="90000"/>
        </a:lnSpc>
        <a:spcBef>
          <a:spcPts val="318"/>
        </a:spcBef>
        <a:buFont typeface="Arial" panose="020B0604020202020204" pitchFamily="34" charset="0"/>
        <a:buChar char="•"/>
        <a:defRPr sz="1155" kern="1200">
          <a:solidFill>
            <a:schemeClr val="tx1"/>
          </a:solidFill>
          <a:latin typeface="+mn-lt"/>
          <a:ea typeface="+mn-ea"/>
          <a:cs typeface="+mn-cs"/>
        </a:defRPr>
      </a:lvl4pPr>
      <a:lvl5pPr marL="1302302" indent="-144700" algn="l" defTabSz="578800" rtl="0" eaLnBrk="1" latinLnBrk="0" hangingPunct="1">
        <a:lnSpc>
          <a:spcPct val="90000"/>
        </a:lnSpc>
        <a:spcBef>
          <a:spcPts val="318"/>
        </a:spcBef>
        <a:buFont typeface="Arial" panose="020B0604020202020204" pitchFamily="34" charset="0"/>
        <a:buChar char="•"/>
        <a:defRPr sz="1155" kern="1200">
          <a:solidFill>
            <a:schemeClr val="tx1"/>
          </a:solidFill>
          <a:latin typeface="+mn-lt"/>
          <a:ea typeface="+mn-ea"/>
          <a:cs typeface="+mn-cs"/>
        </a:defRPr>
      </a:lvl5pPr>
      <a:lvl6pPr marL="1591702" indent="-144700" algn="l" defTabSz="578800" rtl="0" eaLnBrk="1" latinLnBrk="0" hangingPunct="1">
        <a:lnSpc>
          <a:spcPct val="90000"/>
        </a:lnSpc>
        <a:spcBef>
          <a:spcPts val="318"/>
        </a:spcBef>
        <a:buFont typeface="Arial" panose="020B0604020202020204" pitchFamily="34" charset="0"/>
        <a:buChar char="•"/>
        <a:defRPr sz="1155" kern="1200">
          <a:solidFill>
            <a:schemeClr val="tx1"/>
          </a:solidFill>
          <a:latin typeface="+mn-lt"/>
          <a:ea typeface="+mn-ea"/>
          <a:cs typeface="+mn-cs"/>
        </a:defRPr>
      </a:lvl6pPr>
      <a:lvl7pPr marL="1881103" indent="-144700" algn="l" defTabSz="578800" rtl="0" eaLnBrk="1" latinLnBrk="0" hangingPunct="1">
        <a:lnSpc>
          <a:spcPct val="90000"/>
        </a:lnSpc>
        <a:spcBef>
          <a:spcPts val="318"/>
        </a:spcBef>
        <a:buFont typeface="Arial" panose="020B0604020202020204" pitchFamily="34" charset="0"/>
        <a:buChar char="•"/>
        <a:defRPr sz="1155" kern="1200">
          <a:solidFill>
            <a:schemeClr val="tx1"/>
          </a:solidFill>
          <a:latin typeface="+mn-lt"/>
          <a:ea typeface="+mn-ea"/>
          <a:cs typeface="+mn-cs"/>
        </a:defRPr>
      </a:lvl7pPr>
      <a:lvl8pPr marL="2170502" indent="-144700" algn="l" defTabSz="578800" rtl="0" eaLnBrk="1" latinLnBrk="0" hangingPunct="1">
        <a:lnSpc>
          <a:spcPct val="90000"/>
        </a:lnSpc>
        <a:spcBef>
          <a:spcPts val="318"/>
        </a:spcBef>
        <a:buFont typeface="Arial" panose="020B0604020202020204" pitchFamily="34" charset="0"/>
        <a:buChar char="•"/>
        <a:defRPr sz="1155" kern="1200">
          <a:solidFill>
            <a:schemeClr val="tx1"/>
          </a:solidFill>
          <a:latin typeface="+mn-lt"/>
          <a:ea typeface="+mn-ea"/>
          <a:cs typeface="+mn-cs"/>
        </a:defRPr>
      </a:lvl8pPr>
      <a:lvl9pPr marL="2459903" indent="-144700" algn="l" defTabSz="578800" rtl="0" eaLnBrk="1" latinLnBrk="0" hangingPunct="1">
        <a:lnSpc>
          <a:spcPct val="90000"/>
        </a:lnSpc>
        <a:spcBef>
          <a:spcPts val="318"/>
        </a:spcBef>
        <a:buFont typeface="Arial" panose="020B0604020202020204" pitchFamily="34" charset="0"/>
        <a:buChar char="•"/>
        <a:defRPr sz="1155" kern="1200">
          <a:solidFill>
            <a:schemeClr val="tx1"/>
          </a:solidFill>
          <a:latin typeface="+mn-lt"/>
          <a:ea typeface="+mn-ea"/>
          <a:cs typeface="+mn-cs"/>
        </a:defRPr>
      </a:lvl9pPr>
    </p:bodyStyle>
    <p:otherStyle>
      <a:defPPr>
        <a:defRPr lang="en-GB"/>
      </a:defPPr>
      <a:lvl1pPr marL="0" algn="l" defTabSz="578800" rtl="0" eaLnBrk="1" latinLnBrk="0" hangingPunct="1">
        <a:defRPr sz="1155" kern="1200">
          <a:solidFill>
            <a:schemeClr val="tx1"/>
          </a:solidFill>
          <a:latin typeface="+mn-lt"/>
          <a:ea typeface="+mn-ea"/>
          <a:cs typeface="+mn-cs"/>
        </a:defRPr>
      </a:lvl1pPr>
      <a:lvl2pPr marL="289400" algn="l" defTabSz="578800" rtl="0" eaLnBrk="1" latinLnBrk="0" hangingPunct="1">
        <a:defRPr sz="1155" kern="1200">
          <a:solidFill>
            <a:schemeClr val="tx1"/>
          </a:solidFill>
          <a:latin typeface="+mn-lt"/>
          <a:ea typeface="+mn-ea"/>
          <a:cs typeface="+mn-cs"/>
        </a:defRPr>
      </a:lvl2pPr>
      <a:lvl3pPr marL="578800" algn="l" defTabSz="578800" rtl="0" eaLnBrk="1" latinLnBrk="0" hangingPunct="1">
        <a:defRPr sz="1155" kern="1200">
          <a:solidFill>
            <a:schemeClr val="tx1"/>
          </a:solidFill>
          <a:latin typeface="+mn-lt"/>
          <a:ea typeface="+mn-ea"/>
          <a:cs typeface="+mn-cs"/>
        </a:defRPr>
      </a:lvl3pPr>
      <a:lvl4pPr marL="868200" algn="l" defTabSz="578800" rtl="0" eaLnBrk="1" latinLnBrk="0" hangingPunct="1">
        <a:defRPr sz="1155" kern="1200">
          <a:solidFill>
            <a:schemeClr val="tx1"/>
          </a:solidFill>
          <a:latin typeface="+mn-lt"/>
          <a:ea typeface="+mn-ea"/>
          <a:cs typeface="+mn-cs"/>
        </a:defRPr>
      </a:lvl4pPr>
      <a:lvl5pPr marL="1157602" algn="l" defTabSz="578800" rtl="0" eaLnBrk="1" latinLnBrk="0" hangingPunct="1">
        <a:defRPr sz="1155" kern="1200">
          <a:solidFill>
            <a:schemeClr val="tx1"/>
          </a:solidFill>
          <a:latin typeface="+mn-lt"/>
          <a:ea typeface="+mn-ea"/>
          <a:cs typeface="+mn-cs"/>
        </a:defRPr>
      </a:lvl5pPr>
      <a:lvl6pPr marL="1447002" algn="l" defTabSz="578800" rtl="0" eaLnBrk="1" latinLnBrk="0" hangingPunct="1">
        <a:defRPr sz="1155" kern="1200">
          <a:solidFill>
            <a:schemeClr val="tx1"/>
          </a:solidFill>
          <a:latin typeface="+mn-lt"/>
          <a:ea typeface="+mn-ea"/>
          <a:cs typeface="+mn-cs"/>
        </a:defRPr>
      </a:lvl6pPr>
      <a:lvl7pPr marL="1736403" algn="l" defTabSz="578800" rtl="0" eaLnBrk="1" latinLnBrk="0" hangingPunct="1">
        <a:defRPr sz="1155" kern="1200">
          <a:solidFill>
            <a:schemeClr val="tx1"/>
          </a:solidFill>
          <a:latin typeface="+mn-lt"/>
          <a:ea typeface="+mn-ea"/>
          <a:cs typeface="+mn-cs"/>
        </a:defRPr>
      </a:lvl7pPr>
      <a:lvl8pPr marL="2025802" algn="l" defTabSz="578800" rtl="0" eaLnBrk="1" latinLnBrk="0" hangingPunct="1">
        <a:defRPr sz="1155" kern="1200">
          <a:solidFill>
            <a:schemeClr val="tx1"/>
          </a:solidFill>
          <a:latin typeface="+mn-lt"/>
          <a:ea typeface="+mn-ea"/>
          <a:cs typeface="+mn-cs"/>
        </a:defRPr>
      </a:lvl8pPr>
      <a:lvl9pPr marL="2315203" algn="l" defTabSz="578800" rtl="0" eaLnBrk="1" latinLnBrk="0" hangingPunct="1">
        <a:defRPr sz="115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mailto:Justine.clephane@northumberland.gov.uk" TargetMode="External"/><Relationship Id="rId7" Type="http://schemas.openxmlformats.org/officeDocument/2006/relationships/hyperlink" Target="mailto:Paige.Downey@northumberland.gov.uk" TargetMode="External"/><Relationship Id="rId2" Type="http://schemas.openxmlformats.org/officeDocument/2006/relationships/notesSlide" Target="../notesSlides/notesSlide22.xml"/><Relationship Id="rId1" Type="http://schemas.openxmlformats.org/officeDocument/2006/relationships/slideLayout" Target="../slideLayouts/slideLayout32.xml"/><Relationship Id="rId6" Type="http://schemas.openxmlformats.org/officeDocument/2006/relationships/hyperlink" Target="mailto:James.palmer@northumberland.gov.uk" TargetMode="External"/><Relationship Id="rId5" Type="http://schemas.openxmlformats.org/officeDocument/2006/relationships/hyperlink" Target="mailto:Julianne.Gardenr@northumberland.gov.uk" TargetMode="External"/><Relationship Id="rId4" Type="http://schemas.openxmlformats.org/officeDocument/2006/relationships/hyperlink" Target="mailto:Victoria.kinneavy@northumberland.gov.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assets.publishing.service.gov.uk/media/689c57087b2e384441636190/RSHE_Statutory_Guidance_-_July_2025.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9"/>
          <p:cNvSpPr txBox="1">
            <a:spLocks noGrp="1"/>
          </p:cNvSpPr>
          <p:nvPr>
            <p:ph type="title"/>
          </p:nvPr>
        </p:nvSpPr>
        <p:spPr>
          <a:xfrm>
            <a:off x="415607" y="219581"/>
            <a:ext cx="11360926" cy="763666"/>
          </a:xfrm>
        </p:spPr>
        <p:txBody>
          <a:bodyPr spcFirstLastPara="1" wrap="square" lIns="97273" tIns="97273" rIns="97273" bIns="97273" anchor="ctr" anchorCtr="0">
            <a:normAutofit/>
          </a:bodyPr>
          <a:lstStyle/>
          <a:p>
            <a:pPr>
              <a:lnSpc>
                <a:spcPct val="90000"/>
              </a:lnSpc>
            </a:pPr>
            <a:r>
              <a:rPr lang="en-US"/>
              <a:t>Safeguarding – It's Everyone's Business!</a:t>
            </a:r>
          </a:p>
        </p:txBody>
      </p:sp>
      <p:pic>
        <p:nvPicPr>
          <p:cNvPr id="9" name="Picture 8" descr="A logo for a company&#10;&#10;Description automatically generated">
            <a:extLst>
              <a:ext uri="{FF2B5EF4-FFF2-40B4-BE49-F238E27FC236}">
                <a16:creationId xmlns:a16="http://schemas.microsoft.com/office/drawing/2014/main" id="{5E03A022-6730-49E5-BF85-1D2D1CD6111D}"/>
              </a:ext>
            </a:extLst>
          </p:cNvPr>
          <p:cNvPicPr>
            <a:picLocks noChangeAspect="1"/>
          </p:cNvPicPr>
          <p:nvPr/>
        </p:nvPicPr>
        <p:blipFill rotWithShape="1">
          <a:blip r:embed="rId3"/>
          <a:srcRect t="5891" r="1" b="14828"/>
          <a:stretch>
            <a:fillRect/>
          </a:stretch>
        </p:blipFill>
        <p:spPr>
          <a:xfrm>
            <a:off x="415607" y="1216879"/>
            <a:ext cx="5489963" cy="3533035"/>
          </a:xfrm>
          <a:prstGeom prst="rect">
            <a:avLst/>
          </a:prstGeom>
          <a:noFill/>
          <a:ln>
            <a:noFill/>
          </a:ln>
        </p:spPr>
      </p:pic>
      <p:pic>
        <p:nvPicPr>
          <p:cNvPr id="8" name="Picture 7" descr="A logo of a school&#10;&#10;Description automatically generated">
            <a:extLst>
              <a:ext uri="{FF2B5EF4-FFF2-40B4-BE49-F238E27FC236}">
                <a16:creationId xmlns:a16="http://schemas.microsoft.com/office/drawing/2014/main" id="{E5F6D02E-F141-63E3-8F35-480871F4D4D9}"/>
              </a:ext>
            </a:extLst>
          </p:cNvPr>
          <p:cNvPicPr>
            <a:picLocks noChangeAspect="1"/>
          </p:cNvPicPr>
          <p:nvPr/>
        </p:nvPicPr>
        <p:blipFill>
          <a:blip r:embed="rId4"/>
          <a:srcRect t="21312" r="3" b="3"/>
          <a:stretch>
            <a:fillRect/>
          </a:stretch>
        </p:blipFill>
        <p:spPr>
          <a:xfrm>
            <a:off x="6286570" y="1216879"/>
            <a:ext cx="5489963" cy="4352544"/>
          </a:xfrm>
          <a:prstGeom prst="rect">
            <a:avLst/>
          </a:prstGeom>
          <a:noFill/>
          <a:ln>
            <a:noFill/>
          </a:ln>
        </p:spPr>
      </p:pic>
      <p:sp>
        <p:nvSpPr>
          <p:cNvPr id="186" name="Google Shape;186;p39"/>
          <p:cNvSpPr txBox="1">
            <a:spLocks noGrp="1"/>
          </p:cNvSpPr>
          <p:nvPr>
            <p:ph type="subTitle" idx="4294967295"/>
          </p:nvPr>
        </p:nvSpPr>
        <p:spPr>
          <a:xfrm>
            <a:off x="177180" y="5031846"/>
            <a:ext cx="5918367" cy="1056776"/>
          </a:xfrm>
          <a:prstGeom prst="rect">
            <a:avLst/>
          </a:prstGeom>
        </p:spPr>
        <p:txBody>
          <a:bodyPr spcFirstLastPara="1" wrap="square" lIns="97273" tIns="97273" rIns="97273" bIns="97273" anchor="t" anchorCtr="0">
            <a:noAutofit/>
          </a:bodyPr>
          <a:lstStyle/>
          <a:p>
            <a:pPr marL="0" indent="0">
              <a:spcAft>
                <a:spcPts val="600"/>
              </a:spcAft>
              <a:buNone/>
            </a:pPr>
            <a:r>
              <a:rPr lang="en-US" sz="3600"/>
              <a:t>September 2025</a:t>
            </a:r>
            <a:endParaRPr lang="en-US" sz="3629"/>
          </a:p>
          <a:p>
            <a:pPr marL="0" indent="0">
              <a:spcAft>
                <a:spcPts val="600"/>
              </a:spcAft>
            </a:pPr>
            <a:endParaRPr lang="en-US" sz="3600"/>
          </a:p>
        </p:txBody>
      </p:sp>
    </p:spTree>
    <p:extLst>
      <p:ext uri="{BB962C8B-B14F-4D97-AF65-F5344CB8AC3E}">
        <p14:creationId xmlns:p14="http://schemas.microsoft.com/office/powerpoint/2010/main" val="1519109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7EDE09-9A52-29F0-6A2C-B1DE5EEAA81F}"/>
              </a:ext>
            </a:extLst>
          </p:cNvPr>
          <p:cNvPicPr>
            <a:picLocks noChangeAspect="1"/>
          </p:cNvPicPr>
          <p:nvPr/>
        </p:nvPicPr>
        <p:blipFill>
          <a:blip r:embed="rId3"/>
          <a:stretch>
            <a:fillRect/>
          </a:stretch>
        </p:blipFill>
        <p:spPr>
          <a:xfrm>
            <a:off x="580428" y="1048924"/>
            <a:ext cx="7057689" cy="5663604"/>
          </a:xfrm>
          <a:prstGeom prst="rect">
            <a:avLst/>
          </a:prstGeom>
        </p:spPr>
      </p:pic>
      <p:pic>
        <p:nvPicPr>
          <p:cNvPr id="2" name="Picture 1" descr="A screenshot of a phone&#10;&#10;AI-generated content may be incorrect.">
            <a:extLst>
              <a:ext uri="{FF2B5EF4-FFF2-40B4-BE49-F238E27FC236}">
                <a16:creationId xmlns:a16="http://schemas.microsoft.com/office/drawing/2014/main" id="{B203EB55-FED9-08AA-4D18-0CF3F68732D9}"/>
              </a:ext>
            </a:extLst>
          </p:cNvPr>
          <p:cNvPicPr>
            <a:picLocks noChangeAspect="1"/>
          </p:cNvPicPr>
          <p:nvPr/>
        </p:nvPicPr>
        <p:blipFill>
          <a:blip r:embed="rId4"/>
          <a:stretch>
            <a:fillRect/>
          </a:stretch>
        </p:blipFill>
        <p:spPr>
          <a:xfrm>
            <a:off x="7896917" y="1277293"/>
            <a:ext cx="4244598" cy="4888172"/>
          </a:xfrm>
          <a:prstGeom prst="rect">
            <a:avLst/>
          </a:prstGeom>
        </p:spPr>
      </p:pic>
      <p:sp>
        <p:nvSpPr>
          <p:cNvPr id="3" name="TextBox 2">
            <a:extLst>
              <a:ext uri="{FF2B5EF4-FFF2-40B4-BE49-F238E27FC236}">
                <a16:creationId xmlns:a16="http://schemas.microsoft.com/office/drawing/2014/main" id="{2E0E10B7-DE4D-A59C-3252-4A73DC772A5F}"/>
              </a:ext>
            </a:extLst>
          </p:cNvPr>
          <p:cNvSpPr txBox="1"/>
          <p:nvPr/>
        </p:nvSpPr>
        <p:spPr>
          <a:xfrm>
            <a:off x="582335" y="211758"/>
            <a:ext cx="1066733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latin typeface="Arial"/>
                <a:ea typeface="Calibri"/>
                <a:cs typeface="Calibri"/>
              </a:rPr>
              <a:t>New Guidance on Artificial Intelligence</a:t>
            </a:r>
            <a:endParaRPr lang="en-US" sz="3200">
              <a:latin typeface="Arial"/>
              <a:cs typeface="Arial"/>
            </a:endParaRPr>
          </a:p>
        </p:txBody>
      </p:sp>
      <p:sp>
        <p:nvSpPr>
          <p:cNvPr id="4" name="Title 3">
            <a:extLst>
              <a:ext uri="{FF2B5EF4-FFF2-40B4-BE49-F238E27FC236}">
                <a16:creationId xmlns:a16="http://schemas.microsoft.com/office/drawing/2014/main" id="{BC16F3FA-B3FF-354D-03DA-5C6263C3966D}"/>
              </a:ext>
            </a:extLst>
          </p:cNvPr>
          <p:cNvSpPr>
            <a:spLocks noGrp="1"/>
          </p:cNvSpPr>
          <p:nvPr>
            <p:ph type="title"/>
          </p:nvPr>
        </p:nvSpPr>
        <p:spPr/>
        <p:txBody>
          <a:bodyPr/>
          <a:lstStyle/>
          <a:p>
            <a:endParaRPr lang="en-GB"/>
          </a:p>
        </p:txBody>
      </p:sp>
      <p:sp>
        <p:nvSpPr>
          <p:cNvPr id="6" name="Content Placeholder 5">
            <a:extLst>
              <a:ext uri="{FF2B5EF4-FFF2-40B4-BE49-F238E27FC236}">
                <a16:creationId xmlns:a16="http://schemas.microsoft.com/office/drawing/2014/main" id="{BAE6741B-7CCA-CE7B-E66B-9A9906C9C8B1}"/>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56145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B571A3C-E07F-971A-0998-3F2F9E0D92A1}"/>
              </a:ext>
            </a:extLst>
          </p:cNvPr>
          <p:cNvSpPr>
            <a:spLocks noGrp="1"/>
          </p:cNvSpPr>
          <p:nvPr>
            <p:ph type="title"/>
          </p:nvPr>
        </p:nvSpPr>
        <p:spPr>
          <a:xfrm>
            <a:off x="838200" y="365125"/>
            <a:ext cx="10515600" cy="1325563"/>
          </a:xfrm>
        </p:spPr>
        <p:txBody>
          <a:bodyPr>
            <a:normAutofit/>
          </a:bodyPr>
          <a:lstStyle/>
          <a:p>
            <a:r>
              <a:rPr lang="en-GB">
                <a:ea typeface="Calibri Light"/>
                <a:cs typeface="Calibri Light"/>
              </a:rPr>
              <a:t>Artificial Intelligence – potential harms </a:t>
            </a:r>
            <a:endParaRPr lang="en-GB"/>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4" name="Diagram 3">
            <a:extLst>
              <a:ext uri="{FF2B5EF4-FFF2-40B4-BE49-F238E27FC236}">
                <a16:creationId xmlns:a16="http://schemas.microsoft.com/office/drawing/2014/main" id="{01DC02AF-731B-7C61-05AB-E52C65FBC2B1}"/>
              </a:ext>
            </a:extLst>
          </p:cNvPr>
          <p:cNvGraphicFramePr/>
          <p:nvPr>
            <p:extLst>
              <p:ext uri="{D42A27DB-BD31-4B8C-83A1-F6EECF244321}">
                <p14:modId xmlns:p14="http://schemas.microsoft.com/office/powerpoint/2010/main" val="3633039092"/>
              </p:ext>
            </p:extLst>
          </p:nvPr>
        </p:nvGraphicFramePr>
        <p:xfrm>
          <a:off x="402567" y="1355786"/>
          <a:ext cx="11789433" cy="54835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8235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D1F58D-8CA5-B5B2-03E6-9BA0E4975BB8}"/>
              </a:ext>
            </a:extLst>
          </p:cNvPr>
          <p:cNvSpPr>
            <a:spLocks noGrp="1"/>
          </p:cNvSpPr>
          <p:nvPr>
            <p:ph type="title"/>
          </p:nvPr>
        </p:nvSpPr>
        <p:spPr>
          <a:xfrm>
            <a:off x="1167114" y="888224"/>
            <a:ext cx="9626278" cy="3274592"/>
          </a:xfrm>
        </p:spPr>
        <p:txBody>
          <a:bodyPr vert="horz" lIns="91440" tIns="45720" rIns="91440" bIns="45720" rtlCol="0" anchor="ctr">
            <a:normAutofit fontScale="90000"/>
          </a:bodyPr>
          <a:lstStyle/>
          <a:p>
            <a:pPr algn="ctr"/>
            <a:br>
              <a:rPr lang="en-US" sz="2000" b="1" kern="1200"/>
            </a:br>
            <a:r>
              <a:rPr lang="en-US" sz="3100" b="1" kern="1200">
                <a:latin typeface="Arial"/>
                <a:cs typeface="Arial"/>
              </a:rPr>
              <a:t> </a:t>
            </a:r>
            <a:r>
              <a:rPr lang="en-US" sz="3100" kern="1200">
                <a:latin typeface="Arial"/>
                <a:cs typeface="Arial"/>
              </a:rPr>
              <a:t>All professionals who come into contact with children, parents and carers in the course of their work need to be aware of their safeguarding responsibilities and alert to the needs of children and young people. </a:t>
            </a:r>
            <a:r>
              <a:rPr lang="en-US" sz="3100" b="1" kern="1200">
                <a:latin typeface="Arial"/>
                <a:cs typeface="Arial"/>
              </a:rPr>
              <a:t>This requires professionals to be curious and inquisitive </a:t>
            </a:r>
            <a:r>
              <a:rPr lang="en-US" sz="3100" kern="1200">
                <a:latin typeface="Arial"/>
                <a:cs typeface="Arial"/>
              </a:rPr>
              <a:t>about family circumstances and events so that they can effectively identify vulnerabilities and potential or actual risks of harm.</a:t>
            </a:r>
            <a:r>
              <a:rPr lang="en-US" sz="2700" kern="1200">
                <a:latin typeface="Arial"/>
                <a:cs typeface="Arial"/>
              </a:rPr>
              <a:t> </a:t>
            </a:r>
            <a:endParaRPr lang="en-US" sz="2700" b="1" kern="1200">
              <a:latin typeface="Arial"/>
              <a:cs typeface="Arial"/>
            </a:endParaRPr>
          </a:p>
        </p:txBody>
      </p:sp>
      <p:sp>
        <p:nvSpPr>
          <p:cNvPr id="12" name="TextBox 11">
            <a:extLst>
              <a:ext uri="{FF2B5EF4-FFF2-40B4-BE49-F238E27FC236}">
                <a16:creationId xmlns:a16="http://schemas.microsoft.com/office/drawing/2014/main" id="{6E88A782-FC17-F428-436D-994D11B7A0C3}"/>
              </a:ext>
            </a:extLst>
          </p:cNvPr>
          <p:cNvSpPr txBox="1"/>
          <p:nvPr/>
        </p:nvSpPr>
        <p:spPr>
          <a:xfrm>
            <a:off x="1524000" y="5514052"/>
            <a:ext cx="9144000" cy="65191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ts val="1000"/>
              </a:spcBef>
            </a:pPr>
            <a:r>
              <a:rPr lang="en-US" sz="2400" kern="1200">
                <a:latin typeface="Arial"/>
                <a:cs typeface="Arial"/>
              </a:rPr>
              <a:t>Professional Curiosity</a:t>
            </a:r>
          </a:p>
        </p:txBody>
      </p:sp>
      <p:cxnSp>
        <p:nvCxnSpPr>
          <p:cNvPr id="68" name="Straight Connector 67">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8114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BABA6-5B7D-4E5F-772E-E2D0791835DE}"/>
              </a:ext>
            </a:extLst>
          </p:cNvPr>
          <p:cNvSpPr>
            <a:spLocks noGrp="1"/>
          </p:cNvSpPr>
          <p:nvPr>
            <p:ph type="title"/>
          </p:nvPr>
        </p:nvSpPr>
        <p:spPr>
          <a:xfrm>
            <a:off x="838200" y="5691"/>
            <a:ext cx="10515600" cy="793601"/>
          </a:xfrm>
        </p:spPr>
        <p:txBody>
          <a:bodyPr>
            <a:normAutofit/>
          </a:bodyPr>
          <a:lstStyle/>
          <a:p>
            <a:r>
              <a:rPr lang="en-GB" sz="2800">
                <a:latin typeface="Arial"/>
                <a:ea typeface="Calibri Light"/>
                <a:cs typeface="Calibri Light"/>
              </a:rPr>
              <a:t>Practitioners' Responsibilities in Information Sharing</a:t>
            </a:r>
            <a:endParaRPr lang="en-GB" sz="2800">
              <a:latin typeface="Arial"/>
            </a:endParaRPr>
          </a:p>
        </p:txBody>
      </p:sp>
      <p:graphicFrame>
        <p:nvGraphicFramePr>
          <p:cNvPr id="7" name="Content Placeholder 6">
            <a:extLst>
              <a:ext uri="{FF2B5EF4-FFF2-40B4-BE49-F238E27FC236}">
                <a16:creationId xmlns:a16="http://schemas.microsoft.com/office/drawing/2014/main" id="{998439B9-EC3D-6EF4-5C04-3D1B178E9009}"/>
              </a:ext>
            </a:extLst>
          </p:cNvPr>
          <p:cNvGraphicFramePr>
            <a:graphicFrameLocks noGrp="1"/>
          </p:cNvGraphicFramePr>
          <p:nvPr>
            <p:ph idx="1"/>
            <p:extLst>
              <p:ext uri="{D42A27DB-BD31-4B8C-83A1-F6EECF244321}">
                <p14:modId xmlns:p14="http://schemas.microsoft.com/office/powerpoint/2010/main" val="2944792548"/>
              </p:ext>
            </p:extLst>
          </p:nvPr>
        </p:nvGraphicFramePr>
        <p:xfrm>
          <a:off x="-455762" y="661060"/>
          <a:ext cx="12427788" cy="6191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5851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605222-C9DB-49E7-FBA7-BBFB41FE9A7C}"/>
              </a:ext>
            </a:extLst>
          </p:cNvPr>
          <p:cNvSpPr>
            <a:spLocks noGrp="1"/>
          </p:cNvSpPr>
          <p:nvPr>
            <p:ph type="title"/>
          </p:nvPr>
        </p:nvSpPr>
        <p:spPr>
          <a:xfrm>
            <a:off x="328078" y="238539"/>
            <a:ext cx="11866783" cy="1448792"/>
          </a:xfrm>
        </p:spPr>
        <p:txBody>
          <a:bodyPr vert="horz" lIns="91440" tIns="45720" rIns="91440" bIns="45720" rtlCol="0" anchor="b">
            <a:normAutofit fontScale="90000"/>
          </a:bodyPr>
          <a:lstStyle/>
          <a:p>
            <a:r>
              <a:rPr lang="en-US" sz="2800">
                <a:latin typeface="Arial"/>
                <a:cs typeface="Arial"/>
              </a:rPr>
              <a:t>Peppered throughout Keeping Children Safe in Education there are references to exploitation and extra familial harm &amp; this links to the LA/NCASP priority and development of the Contextual Safeguarding Pathway. </a:t>
            </a:r>
            <a:br>
              <a:rPr lang="en-US" sz="2200"/>
            </a:br>
            <a:endParaRPr lang="en-US" sz="2200"/>
          </a:p>
        </p:txBody>
      </p:sp>
      <p:sp>
        <p:nvSpPr>
          <p:cNvPr id="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821D15E4-23B7-8CB4-C6A2-8BC234A18973}"/>
              </a:ext>
            </a:extLst>
          </p:cNvPr>
          <p:cNvSpPr>
            <a:spLocks noGrp="1"/>
          </p:cNvSpPr>
          <p:nvPr>
            <p:ph sz="half" idx="1"/>
          </p:nvPr>
        </p:nvSpPr>
        <p:spPr>
          <a:xfrm>
            <a:off x="154897" y="1870033"/>
            <a:ext cx="8941914" cy="4976156"/>
          </a:xfrm>
        </p:spPr>
        <p:txBody>
          <a:bodyPr vert="horz" lIns="91440" tIns="45720" rIns="91440" bIns="45720" rtlCol="0" anchor="t">
            <a:normAutofit/>
          </a:bodyPr>
          <a:lstStyle/>
          <a:p>
            <a:pPr marL="0" indent="0">
              <a:buNone/>
            </a:pPr>
            <a:r>
              <a:rPr lang="en-US" sz="2000">
                <a:latin typeface="Arial"/>
                <a:cs typeface="Arial"/>
              </a:rPr>
              <a:t>Risks Include </a:t>
            </a:r>
          </a:p>
          <a:p>
            <a:r>
              <a:rPr lang="en-US" sz="2000">
                <a:latin typeface="Arial"/>
                <a:cs typeface="Arial"/>
              </a:rPr>
              <a:t> Criminal Exploitation including County Lines</a:t>
            </a:r>
            <a:endParaRPr lang="en-US" sz="2000">
              <a:ea typeface="Calibri"/>
              <a:cs typeface="Calibri"/>
            </a:endParaRPr>
          </a:p>
          <a:p>
            <a:r>
              <a:rPr lang="en-US" sz="2000">
                <a:latin typeface="Arial"/>
                <a:cs typeface="Arial"/>
              </a:rPr>
              <a:t> Financial Exploitation/ Sexual Extortion </a:t>
            </a:r>
          </a:p>
          <a:p>
            <a:r>
              <a:rPr lang="en-US" sz="2000">
                <a:latin typeface="Arial"/>
                <a:cs typeface="Arial"/>
              </a:rPr>
              <a:t>Child Sexual Exploitation or Other Extra Familial Sexual Abuse</a:t>
            </a:r>
          </a:p>
          <a:p>
            <a:r>
              <a:rPr lang="en-US" sz="2000">
                <a:latin typeface="Arial"/>
                <a:cs typeface="Arial"/>
              </a:rPr>
              <a:t>Serious Youth Violence</a:t>
            </a:r>
          </a:p>
          <a:p>
            <a:r>
              <a:rPr lang="en-US" sz="2000">
                <a:latin typeface="Arial"/>
                <a:cs typeface="Arial"/>
              </a:rPr>
              <a:t>Anti-Social </a:t>
            </a:r>
            <a:r>
              <a:rPr lang="en-US" sz="2000" err="1">
                <a:latin typeface="Arial"/>
                <a:cs typeface="Arial"/>
              </a:rPr>
              <a:t>Behaviour</a:t>
            </a:r>
            <a:r>
              <a:rPr lang="en-US" sz="2000">
                <a:latin typeface="Arial"/>
                <a:cs typeface="Arial"/>
              </a:rPr>
              <a:t> by and Affecting Peers</a:t>
            </a:r>
          </a:p>
          <a:p>
            <a:r>
              <a:rPr lang="en-US" sz="2000">
                <a:latin typeface="Arial"/>
                <a:cs typeface="Arial"/>
              </a:rPr>
              <a:t>Gang Affiliation</a:t>
            </a:r>
          </a:p>
          <a:p>
            <a:r>
              <a:rPr lang="en-US" sz="2000" err="1">
                <a:latin typeface="Arial"/>
                <a:cs typeface="Arial"/>
              </a:rPr>
              <a:t>Radicalisation</a:t>
            </a:r>
            <a:r>
              <a:rPr lang="en-US" sz="2000">
                <a:latin typeface="Arial"/>
                <a:cs typeface="Arial"/>
              </a:rPr>
              <a:t> and Violent Extremism</a:t>
            </a:r>
          </a:p>
          <a:p>
            <a:r>
              <a:rPr lang="en-US" sz="2000">
                <a:latin typeface="Arial"/>
                <a:cs typeface="Arial"/>
              </a:rPr>
              <a:t>Trafficking and Modern-Day Slavery</a:t>
            </a:r>
          </a:p>
          <a:p>
            <a:r>
              <a:rPr lang="en-US" sz="2000">
                <a:latin typeface="Arial"/>
                <a:cs typeface="Arial"/>
              </a:rPr>
              <a:t>Child on Child Abuse (outside of the family) including harmful sexual </a:t>
            </a:r>
            <a:r>
              <a:rPr lang="en-US" sz="2000" err="1">
                <a:latin typeface="Arial"/>
                <a:cs typeface="Arial"/>
              </a:rPr>
              <a:t>behaviour</a:t>
            </a:r>
            <a:r>
              <a:rPr lang="en-US" sz="2000">
                <a:latin typeface="Arial"/>
                <a:cs typeface="Arial"/>
              </a:rPr>
              <a:t> and unhealthy relationships </a:t>
            </a:r>
          </a:p>
          <a:p>
            <a:r>
              <a:rPr lang="en-US" sz="2000">
                <a:solidFill>
                  <a:srgbClr val="FF0000"/>
                </a:solidFill>
                <a:latin typeface="Arial"/>
                <a:cs typeface="Arial"/>
              </a:rPr>
              <a:t>Abuse by an adult working with children</a:t>
            </a:r>
          </a:p>
        </p:txBody>
      </p:sp>
      <p:pic>
        <p:nvPicPr>
          <p:cNvPr id="3" name="Picture 2" descr="A cartoon character holding a piece of puzzle&#10;&#10;Description automatically generated">
            <a:extLst>
              <a:ext uri="{FF2B5EF4-FFF2-40B4-BE49-F238E27FC236}">
                <a16:creationId xmlns:a16="http://schemas.microsoft.com/office/drawing/2014/main" id="{A559F9C6-708E-A4BD-5A05-FD44C22D7637}"/>
              </a:ext>
            </a:extLst>
          </p:cNvPr>
          <p:cNvPicPr>
            <a:picLocks noChangeAspect="1"/>
          </p:cNvPicPr>
          <p:nvPr/>
        </p:nvPicPr>
        <p:blipFill>
          <a:blip r:embed="rId3"/>
          <a:srcRect l="8578" r="26963" b="-3"/>
          <a:stretch/>
        </p:blipFill>
        <p:spPr>
          <a:xfrm>
            <a:off x="9099778" y="1869064"/>
            <a:ext cx="3088444" cy="4959371"/>
          </a:xfrm>
          <a:prstGeom prst="rect">
            <a:avLst/>
          </a:prstGeom>
        </p:spPr>
      </p:pic>
    </p:spTree>
    <p:extLst>
      <p:ext uri="{BB962C8B-B14F-4D97-AF65-F5344CB8AC3E}">
        <p14:creationId xmlns:p14="http://schemas.microsoft.com/office/powerpoint/2010/main" val="1869083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blue text with white text">
            <a:extLst>
              <a:ext uri="{FF2B5EF4-FFF2-40B4-BE49-F238E27FC236}">
                <a16:creationId xmlns:a16="http://schemas.microsoft.com/office/drawing/2014/main" id="{5987E1CB-4088-377E-99A7-4584B0A51543}"/>
              </a:ext>
            </a:extLst>
          </p:cNvPr>
          <p:cNvPicPr>
            <a:picLocks noChangeAspect="1"/>
          </p:cNvPicPr>
          <p:nvPr/>
        </p:nvPicPr>
        <p:blipFill>
          <a:blip r:embed="rId3"/>
          <a:stretch>
            <a:fillRect/>
          </a:stretch>
        </p:blipFill>
        <p:spPr>
          <a:xfrm>
            <a:off x="0" y="45251"/>
            <a:ext cx="12192000" cy="6767498"/>
          </a:xfrm>
          <a:prstGeom prst="rect">
            <a:avLst/>
          </a:prstGeom>
        </p:spPr>
      </p:pic>
    </p:spTree>
    <p:extLst>
      <p:ext uri="{BB962C8B-B14F-4D97-AF65-F5344CB8AC3E}">
        <p14:creationId xmlns:p14="http://schemas.microsoft.com/office/powerpoint/2010/main" val="466746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288363" y="640080"/>
            <a:ext cx="6741723" cy="3523028"/>
          </a:xfrm>
        </p:spPr>
        <p:txBody>
          <a:bodyPr vert="horz" lIns="91440" tIns="45720" rIns="91440" bIns="45720" rtlCol="0" anchor="b">
            <a:noAutofit/>
          </a:bodyPr>
          <a:lstStyle/>
          <a:p>
            <a:pPr algn="l"/>
            <a:r>
              <a:rPr lang="en-US" sz="2400">
                <a:latin typeface="Arial"/>
                <a:cs typeface="Arial"/>
              </a:rPr>
              <a:t>Threat levels:</a:t>
            </a:r>
            <a:br>
              <a:rPr lang="en-US" sz="2400">
                <a:latin typeface="Arial"/>
                <a:cs typeface="Arial"/>
              </a:rPr>
            </a:br>
            <a:endParaRPr lang="en-US" sz="2400">
              <a:latin typeface="Arial"/>
              <a:cs typeface="Arial"/>
            </a:endParaRPr>
          </a:p>
          <a:p>
            <a:pPr algn="l"/>
            <a:r>
              <a:rPr lang="en-US" sz="2400">
                <a:latin typeface="Arial"/>
                <a:ea typeface="+mj-lt"/>
                <a:cs typeface="+mj-lt"/>
              </a:rPr>
              <a:t>There are five levels of threat:</a:t>
            </a:r>
            <a:endParaRPr lang="en-US" sz="2400">
              <a:latin typeface="Arial"/>
              <a:cs typeface="Arial"/>
            </a:endParaRPr>
          </a:p>
          <a:p>
            <a:pPr marL="285750" indent="-285750" algn="l">
              <a:buFont typeface="Arial"/>
              <a:buChar char="•"/>
            </a:pPr>
            <a:r>
              <a:rPr lang="en-US" sz="2400">
                <a:latin typeface="Arial"/>
                <a:ea typeface="+mj-lt"/>
                <a:cs typeface="+mj-lt"/>
              </a:rPr>
              <a:t>low - an attack is highly unlikely</a:t>
            </a:r>
            <a:endParaRPr lang="en-US" sz="2400">
              <a:latin typeface="Arial"/>
              <a:cs typeface="Arial"/>
            </a:endParaRPr>
          </a:p>
          <a:p>
            <a:pPr marL="285750" indent="-285750" algn="l">
              <a:buFont typeface="Arial"/>
              <a:buChar char="•"/>
            </a:pPr>
            <a:r>
              <a:rPr lang="en-US" sz="2400">
                <a:latin typeface="Arial"/>
                <a:ea typeface="+mj-lt"/>
                <a:cs typeface="+mj-lt"/>
              </a:rPr>
              <a:t>moderate - an attack is possible but not likely</a:t>
            </a:r>
            <a:endParaRPr lang="en-US" sz="2400">
              <a:latin typeface="Arial"/>
              <a:cs typeface="Arial"/>
            </a:endParaRPr>
          </a:p>
          <a:p>
            <a:pPr marL="285750" indent="-285750" algn="l">
              <a:buFont typeface="Arial"/>
              <a:buChar char="•"/>
            </a:pPr>
            <a:r>
              <a:rPr lang="en-US" sz="2400">
                <a:latin typeface="Arial"/>
                <a:ea typeface="+mj-lt"/>
                <a:cs typeface="+mj-lt"/>
              </a:rPr>
              <a:t>substantial - an attack is likely</a:t>
            </a:r>
            <a:endParaRPr lang="en-US" sz="2400">
              <a:latin typeface="Arial"/>
              <a:cs typeface="Arial"/>
            </a:endParaRPr>
          </a:p>
          <a:p>
            <a:pPr marL="285750" indent="-285750" algn="l">
              <a:buFont typeface="Arial"/>
              <a:buChar char="•"/>
            </a:pPr>
            <a:r>
              <a:rPr lang="en-US" sz="2400">
                <a:latin typeface="Arial"/>
                <a:ea typeface="+mj-lt"/>
                <a:cs typeface="+mj-lt"/>
              </a:rPr>
              <a:t>severe - an attack is highly likely</a:t>
            </a:r>
            <a:endParaRPr lang="en-US" sz="2400">
              <a:latin typeface="Arial"/>
              <a:cs typeface="Arial"/>
            </a:endParaRPr>
          </a:p>
          <a:p>
            <a:pPr marL="285750" indent="-285750" algn="l">
              <a:buFont typeface="Arial"/>
              <a:buChar char="•"/>
            </a:pPr>
            <a:r>
              <a:rPr lang="en-US" sz="2400">
                <a:latin typeface="Arial"/>
                <a:ea typeface="+mj-lt"/>
                <a:cs typeface="+mj-lt"/>
              </a:rPr>
              <a:t>critical - an attack is highly likely in the near future</a:t>
            </a:r>
            <a:endParaRPr lang="en-US" sz="2400">
              <a:latin typeface="Arial"/>
              <a:cs typeface="Arial"/>
            </a:endParaRPr>
          </a:p>
          <a:p>
            <a:pPr algn="l"/>
            <a:r>
              <a:rPr lang="en-US" sz="2400">
                <a:latin typeface="Arial"/>
                <a:ea typeface="+mj-lt"/>
                <a:cs typeface="+mj-lt"/>
              </a:rPr>
              <a:t>The level is set by the Joint Terrorism Analysis Centre and the Security Service (MI5).</a:t>
            </a:r>
            <a:endParaRPr lang="en-US" sz="2400">
              <a:latin typeface="Arial"/>
              <a:cs typeface="Arial"/>
            </a:endParaRPr>
          </a:p>
          <a:p>
            <a:pPr algn="l"/>
            <a:endParaRPr lang="en-US" sz="1800"/>
          </a:p>
        </p:txBody>
      </p:sp>
      <p:sp>
        <p:nvSpPr>
          <p:cNvPr id="3" name="Subtitle 2"/>
          <p:cNvSpPr>
            <a:spLocks noGrp="1"/>
          </p:cNvSpPr>
          <p:nvPr>
            <p:ph type="subTitle" idx="1"/>
          </p:nvPr>
        </p:nvSpPr>
        <p:spPr>
          <a:xfrm>
            <a:off x="5559831" y="4636008"/>
            <a:ext cx="5722634" cy="1572768"/>
          </a:xfrm>
        </p:spPr>
        <p:style>
          <a:lnRef idx="2">
            <a:schemeClr val="accent4"/>
          </a:lnRef>
          <a:fillRef idx="1">
            <a:schemeClr val="lt1"/>
          </a:fillRef>
          <a:effectRef idx="0">
            <a:schemeClr val="accent4"/>
          </a:effectRef>
          <a:fontRef idx="minor">
            <a:schemeClr val="dk1"/>
          </a:fontRef>
        </p:style>
        <p:txBody>
          <a:bodyPr vert="horz" lIns="91440" tIns="45720" rIns="91440" bIns="45720" rtlCol="0" anchor="t">
            <a:normAutofit/>
          </a:bodyPr>
          <a:lstStyle/>
          <a:p>
            <a:pPr algn="l"/>
            <a:r>
              <a:rPr lang="en-US" sz="1900" b="1">
                <a:latin typeface="Titillium Web"/>
              </a:rPr>
              <a:t>Current national threat level </a:t>
            </a:r>
            <a:endParaRPr lang="en-US" sz="1900"/>
          </a:p>
          <a:p>
            <a:pPr algn="l"/>
            <a:r>
              <a:rPr lang="en-US" sz="1900" b="1">
                <a:latin typeface="Titillium Web"/>
              </a:rPr>
              <a:t>The threat to the UK (England, Wales, Scotland and Northern Ireland) from all forms of terrorism is SUBSTANTIAL.</a:t>
            </a:r>
            <a:endParaRPr lang="en-US" sz="1900" b="1">
              <a:ea typeface="Calibri"/>
              <a:cs typeface="Calibri"/>
            </a:endParaRPr>
          </a:p>
          <a:p>
            <a:pPr algn="l"/>
            <a:endParaRPr lang="en-US" sz="1900" b="1">
              <a:ea typeface="Calibri"/>
              <a:cs typeface="Calibri"/>
            </a:endParaRPr>
          </a:p>
        </p:txBody>
      </p:sp>
      <p:pic>
        <p:nvPicPr>
          <p:cNvPr id="4" name="Picture 3" descr="A colorful scale with text&#10;&#10;AI-generated content may be incorrect.">
            <a:extLst>
              <a:ext uri="{FF2B5EF4-FFF2-40B4-BE49-F238E27FC236}">
                <a16:creationId xmlns:a16="http://schemas.microsoft.com/office/drawing/2014/main" id="{343CF7B7-359D-0A41-55FA-93A3A2A8817B}"/>
              </a:ext>
            </a:extLst>
          </p:cNvPr>
          <p:cNvPicPr>
            <a:picLocks noChangeAspect="1"/>
          </p:cNvPicPr>
          <p:nvPr/>
        </p:nvPicPr>
        <p:blipFill>
          <a:blip r:embed="rId3"/>
          <a:srcRect t="1524" r="3" b="1527"/>
          <a:stretch>
            <a:fillRect/>
          </a:stretch>
        </p:blipFill>
        <p:spPr>
          <a:xfrm>
            <a:off x="133446" y="1216968"/>
            <a:ext cx="498494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
        <p:nvSpPr>
          <p:cNvPr id="35" name="sketchy line">
            <a:extLst>
              <a:ext uri="{FF2B5EF4-FFF2-40B4-BE49-F238E27FC236}">
                <a16:creationId xmlns:a16="http://schemas.microsoft.com/office/drawing/2014/main" id="{3F9B0603-37C5-4312-AE4D-A3D015475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85532"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559F90-E164-3E8F-718F-3E0DCE3DAB4C}"/>
              </a:ext>
            </a:extLst>
          </p:cNvPr>
          <p:cNvSpPr>
            <a:spLocks noGrp="1"/>
          </p:cNvSpPr>
          <p:nvPr>
            <p:ph type="title"/>
          </p:nvPr>
        </p:nvSpPr>
        <p:spPr>
          <a:xfrm>
            <a:off x="841248" y="548640"/>
            <a:ext cx="3600860" cy="5431536"/>
          </a:xfrm>
        </p:spPr>
        <p:txBody>
          <a:bodyPr>
            <a:normAutofit/>
          </a:bodyPr>
          <a:lstStyle/>
          <a:p>
            <a:r>
              <a:rPr lang="en-US" sz="3800" b="1">
                <a:latin typeface="Arial"/>
                <a:cs typeface="Arial"/>
              </a:rPr>
              <a:t>How learners become susceptible to radicalisation</a:t>
            </a:r>
            <a:endParaRPr lang="en-US" sz="3800">
              <a:latin typeface="Arial"/>
              <a:cs typeface="Arial"/>
            </a:endParaRP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3E2ECEA-1AF2-929E-B3CE-3983F11E860C}"/>
              </a:ext>
            </a:extLst>
          </p:cNvPr>
          <p:cNvSpPr>
            <a:spLocks noGrp="1"/>
          </p:cNvSpPr>
          <p:nvPr>
            <p:ph idx="1"/>
          </p:nvPr>
        </p:nvSpPr>
        <p:spPr>
          <a:xfrm>
            <a:off x="5145003" y="1156115"/>
            <a:ext cx="6224335" cy="5431536"/>
          </a:xfrm>
        </p:spPr>
        <p:txBody>
          <a:bodyPr vert="horz" lIns="91440" tIns="45720" rIns="91440" bIns="45720" rtlCol="0" anchor="ctr">
            <a:noAutofit/>
          </a:bodyPr>
          <a:lstStyle/>
          <a:p>
            <a:pPr marL="0" indent="0">
              <a:buNone/>
            </a:pPr>
            <a:r>
              <a:rPr lang="en-US" sz="2400">
                <a:latin typeface="Arial"/>
                <a:ea typeface="+mn-lt"/>
                <a:cs typeface="+mn-lt"/>
              </a:rPr>
              <a:t>There’s no single way of identifying whether a learner is likely to be susceptible to </a:t>
            </a:r>
            <a:r>
              <a:rPr lang="en-US" sz="2400" err="1">
                <a:latin typeface="Arial"/>
                <a:ea typeface="+mn-lt"/>
                <a:cs typeface="+mn-lt"/>
              </a:rPr>
              <a:t>radicalisation</a:t>
            </a:r>
            <a:r>
              <a:rPr lang="en-US" sz="2400">
                <a:latin typeface="Arial"/>
                <a:ea typeface="+mn-lt"/>
                <a:cs typeface="+mn-lt"/>
              </a:rPr>
              <a:t> into terrorism.</a:t>
            </a:r>
            <a:endParaRPr lang="en-US" sz="2400">
              <a:latin typeface="Arial"/>
              <a:cs typeface="Arial"/>
            </a:endParaRPr>
          </a:p>
          <a:p>
            <a:pPr marL="0" indent="0">
              <a:buNone/>
            </a:pPr>
            <a:r>
              <a:rPr lang="en-US" sz="2400">
                <a:latin typeface="Arial"/>
                <a:ea typeface="+mn-lt"/>
                <a:cs typeface="+mn-lt"/>
              </a:rPr>
              <a:t>The process of </a:t>
            </a:r>
            <a:r>
              <a:rPr lang="en-US" sz="2400" err="1">
                <a:latin typeface="Arial"/>
                <a:ea typeface="+mn-lt"/>
                <a:cs typeface="+mn-lt"/>
              </a:rPr>
              <a:t>radicalisation</a:t>
            </a:r>
            <a:r>
              <a:rPr lang="en-US" sz="2400">
                <a:latin typeface="Arial"/>
                <a:ea typeface="+mn-lt"/>
                <a:cs typeface="+mn-lt"/>
              </a:rPr>
              <a:t> is different for every individual. It can take place over a long period, or it can be very quick.</a:t>
            </a:r>
            <a:endParaRPr lang="en-US" sz="2400">
              <a:latin typeface="Arial"/>
              <a:cs typeface="Arial"/>
            </a:endParaRPr>
          </a:p>
          <a:p>
            <a:pPr marL="0" indent="0">
              <a:buNone/>
            </a:pPr>
            <a:r>
              <a:rPr lang="en-US" sz="2400">
                <a:latin typeface="Arial"/>
                <a:ea typeface="+mn-lt"/>
                <a:cs typeface="+mn-lt"/>
              </a:rPr>
              <a:t>Learners who are vulnerable to grooming for sexual exploitation, criminal exploitation or county lines, may also be vulnerable to </a:t>
            </a:r>
            <a:r>
              <a:rPr lang="en-US" sz="2400" err="1">
                <a:latin typeface="Arial"/>
                <a:ea typeface="+mn-lt"/>
                <a:cs typeface="+mn-lt"/>
              </a:rPr>
              <a:t>radicalisation</a:t>
            </a:r>
            <a:r>
              <a:rPr lang="en-US" sz="2400">
                <a:latin typeface="Arial"/>
                <a:ea typeface="+mn-lt"/>
                <a:cs typeface="+mn-lt"/>
              </a:rPr>
              <a:t>. Factors could include things like being a victim or witness of crime, abuse or bullying, or having personal or emotional difficulties.</a:t>
            </a:r>
            <a:endParaRPr lang="en-US" sz="2400">
              <a:latin typeface="Arial"/>
              <a:cs typeface="Arial"/>
            </a:endParaRPr>
          </a:p>
          <a:p>
            <a:pPr marL="0" indent="0">
              <a:buNone/>
            </a:pPr>
            <a:r>
              <a:rPr lang="en-US" sz="2400">
                <a:latin typeface="Arial"/>
                <a:ea typeface="+mn-lt"/>
                <a:cs typeface="+mn-lt"/>
              </a:rPr>
              <a:t>Adverse childhood experiences, combined with specific influences from family and peers or online connections, may make someone more susceptible to </a:t>
            </a:r>
            <a:r>
              <a:rPr lang="en-US" sz="2400" err="1">
                <a:latin typeface="Arial"/>
                <a:ea typeface="+mn-lt"/>
                <a:cs typeface="+mn-lt"/>
              </a:rPr>
              <a:t>radicalisation</a:t>
            </a:r>
            <a:r>
              <a:rPr lang="en-US" sz="2400">
                <a:latin typeface="Arial"/>
                <a:ea typeface="+mn-lt"/>
                <a:cs typeface="+mn-lt"/>
              </a:rPr>
              <a:t>.</a:t>
            </a:r>
            <a:endParaRPr lang="en-US" sz="2400">
              <a:latin typeface="Arial"/>
            </a:endParaRPr>
          </a:p>
          <a:p>
            <a:endParaRPr lang="en-US" sz="2200"/>
          </a:p>
          <a:p>
            <a:endParaRPr lang="en-US" sz="2200"/>
          </a:p>
        </p:txBody>
      </p:sp>
    </p:spTree>
    <p:extLst>
      <p:ext uri="{BB962C8B-B14F-4D97-AF65-F5344CB8AC3E}">
        <p14:creationId xmlns:p14="http://schemas.microsoft.com/office/powerpoint/2010/main" val="1147961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4" name="Rectangle 273">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7150B7-0C61-E6E9-7FE9-85FAD349CD40}"/>
              </a:ext>
            </a:extLst>
          </p:cNvPr>
          <p:cNvSpPr>
            <a:spLocks noGrp="1"/>
          </p:cNvSpPr>
          <p:nvPr>
            <p:ph type="title"/>
          </p:nvPr>
        </p:nvSpPr>
        <p:spPr>
          <a:xfrm>
            <a:off x="841248" y="548640"/>
            <a:ext cx="3600860" cy="5431536"/>
          </a:xfrm>
        </p:spPr>
        <p:txBody>
          <a:bodyPr vert="horz" lIns="91440" tIns="45720" rIns="91440" bIns="45720" rtlCol="0" anchor="ctr">
            <a:normAutofit/>
          </a:bodyPr>
          <a:lstStyle/>
          <a:p>
            <a:r>
              <a:rPr lang="en-US" sz="4200" b="1" kern="1200">
                <a:solidFill>
                  <a:schemeClr val="tx1"/>
                </a:solidFill>
                <a:latin typeface="+mj-lt"/>
                <a:ea typeface="+mj-ea"/>
                <a:cs typeface="+mj-cs"/>
              </a:rPr>
              <a:t>How learners become susceptible to radicalisation.... can you suggest any ideas? </a:t>
            </a:r>
            <a:br>
              <a:rPr lang="en-US" sz="4200" b="1" kern="1200">
                <a:solidFill>
                  <a:schemeClr val="tx1"/>
                </a:solidFill>
                <a:latin typeface="+mj-lt"/>
                <a:ea typeface="+mj-ea"/>
                <a:cs typeface="+mj-cs"/>
              </a:rPr>
            </a:br>
            <a:endParaRPr lang="en-US" sz="4200" kern="1200">
              <a:solidFill>
                <a:schemeClr val="tx1"/>
              </a:solidFill>
              <a:latin typeface="+mj-lt"/>
              <a:ea typeface="+mj-ea"/>
              <a:cs typeface="+mj-cs"/>
            </a:endParaRPr>
          </a:p>
        </p:txBody>
      </p:sp>
      <p:sp>
        <p:nvSpPr>
          <p:cNvPr id="27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TextBox 268">
            <a:extLst>
              <a:ext uri="{FF2B5EF4-FFF2-40B4-BE49-F238E27FC236}">
                <a16:creationId xmlns:a16="http://schemas.microsoft.com/office/drawing/2014/main" id="{FD70DA84-85A2-E923-C922-F5214921D794}"/>
              </a:ext>
            </a:extLst>
          </p:cNvPr>
          <p:cNvSpPr txBox="1"/>
          <p:nvPr/>
        </p:nvSpPr>
        <p:spPr>
          <a:xfrm>
            <a:off x="4968443" y="3825"/>
            <a:ext cx="7218651" cy="6853313"/>
          </a:xfrm>
          <a:prstGeom prst="rect">
            <a:avLst/>
          </a:prstGeom>
          <a:ln>
            <a:solidFill>
              <a:schemeClr val="accent4">
                <a:lumMod val="60000"/>
                <a:lumOff val="40000"/>
              </a:schemeClr>
            </a:solidFill>
          </a:ln>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lnSpc>
                <a:spcPct val="90000"/>
              </a:lnSpc>
              <a:spcAft>
                <a:spcPts val="600"/>
              </a:spcAft>
            </a:pPr>
            <a:r>
              <a:rPr lang="en-US" sz="2400">
                <a:latin typeface="Arial"/>
                <a:cs typeface="Arial"/>
              </a:rPr>
              <a:t>Extremist influences could include, but are not limited to:​​</a:t>
            </a:r>
            <a:endParaRPr lang="en-US"/>
          </a:p>
          <a:p>
            <a:pPr marL="228600" indent="-228600">
              <a:lnSpc>
                <a:spcPct val="90000"/>
              </a:lnSpc>
              <a:spcAft>
                <a:spcPts val="600"/>
              </a:spcAft>
              <a:buFont typeface="Arial" panose="020B0604020202020204" pitchFamily="34" charset="0"/>
              <a:buChar char="•"/>
            </a:pPr>
            <a:r>
              <a:rPr lang="en-US" sz="2400">
                <a:latin typeface="Arial"/>
                <a:cs typeface="Arial"/>
              </a:rPr>
              <a:t>family members having direct contact or involvement with extremist or terrorist groups​​</a:t>
            </a:r>
          </a:p>
          <a:p>
            <a:pPr marL="228600" indent="-228600">
              <a:lnSpc>
                <a:spcPct val="90000"/>
              </a:lnSpc>
              <a:spcAft>
                <a:spcPts val="600"/>
              </a:spcAft>
              <a:buFont typeface="Arial" panose="020B0604020202020204" pitchFamily="34" charset="0"/>
              <a:buChar char="•"/>
            </a:pPr>
            <a:r>
              <a:rPr lang="en-US" sz="2400">
                <a:latin typeface="Arial"/>
                <a:cs typeface="Arial"/>
              </a:rPr>
              <a:t>staff members of an education or community setting promoting an extremist ideology​​</a:t>
            </a:r>
          </a:p>
          <a:p>
            <a:pPr marL="228600" indent="-228600">
              <a:lnSpc>
                <a:spcPct val="90000"/>
              </a:lnSpc>
              <a:spcAft>
                <a:spcPts val="600"/>
              </a:spcAft>
              <a:buFont typeface="Arial" panose="020B0604020202020204" pitchFamily="34" charset="0"/>
              <a:buChar char="•"/>
            </a:pPr>
            <a:r>
              <a:rPr lang="en-US" sz="2400">
                <a:latin typeface="Arial"/>
                <a:cs typeface="Arial"/>
              </a:rPr>
              <a:t>peers promoting an extremist ideology or sharing extremist material​​</a:t>
            </a:r>
          </a:p>
          <a:p>
            <a:pPr marL="228600" indent="-228600">
              <a:lnSpc>
                <a:spcPct val="90000"/>
              </a:lnSpc>
              <a:spcAft>
                <a:spcPts val="600"/>
              </a:spcAft>
              <a:buFont typeface="Arial" panose="020B0604020202020204" pitchFamily="34" charset="0"/>
              <a:buChar char="•"/>
            </a:pPr>
            <a:r>
              <a:rPr lang="en-US" sz="2400">
                <a:latin typeface="Arial"/>
                <a:cs typeface="Arial"/>
              </a:rPr>
              <a:t>access or exposure to online extremist material via social media or the internet - for example, propaganda including pictures, videos, blogs and fake news​​</a:t>
            </a:r>
          </a:p>
          <a:p>
            <a:pPr marL="228600" indent="-228600">
              <a:lnSpc>
                <a:spcPct val="90000"/>
              </a:lnSpc>
              <a:spcAft>
                <a:spcPts val="600"/>
              </a:spcAft>
              <a:buFont typeface="Arial" panose="020B0604020202020204" pitchFamily="34" charset="0"/>
              <a:buChar char="•"/>
            </a:pPr>
            <a:r>
              <a:rPr lang="en-US" sz="2400">
                <a:latin typeface="Arial"/>
                <a:cs typeface="Arial"/>
              </a:rPr>
              <a:t>exposure to extremist, terrorist or other violent activity in overseas settings​​</a:t>
            </a:r>
          </a:p>
          <a:p>
            <a:pPr marL="228600" indent="-228600">
              <a:lnSpc>
                <a:spcPct val="90000"/>
              </a:lnSpc>
              <a:spcAft>
                <a:spcPts val="600"/>
              </a:spcAft>
              <a:buFont typeface="Arial" panose="020B0604020202020204" pitchFamily="34" charset="0"/>
              <a:buChar char="•"/>
            </a:pPr>
            <a:r>
              <a:rPr lang="en-US" sz="2400">
                <a:latin typeface="Arial"/>
                <a:cs typeface="Arial"/>
              </a:rPr>
              <a:t>access or exposure to extremist leaflets, magazines or stickering​​</a:t>
            </a:r>
          </a:p>
          <a:p>
            <a:pPr marL="228600" indent="-228600">
              <a:lnSpc>
                <a:spcPct val="90000"/>
              </a:lnSpc>
              <a:spcAft>
                <a:spcPts val="600"/>
              </a:spcAft>
              <a:buFont typeface="Arial" panose="020B0604020202020204" pitchFamily="34" charset="0"/>
              <a:buChar char="•"/>
            </a:pPr>
            <a:r>
              <a:rPr lang="en-US" sz="2400">
                <a:latin typeface="Arial"/>
                <a:cs typeface="Arial"/>
              </a:rPr>
              <a:t>exposure to extremist groups hosting marches, protests or stalls</a:t>
            </a:r>
          </a:p>
        </p:txBody>
      </p:sp>
    </p:spTree>
    <p:extLst>
      <p:ext uri="{BB962C8B-B14F-4D97-AF65-F5344CB8AC3E}">
        <p14:creationId xmlns:p14="http://schemas.microsoft.com/office/powerpoint/2010/main" val="82333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31D4AB-A5A0-F638-8600-4900A16D583D}"/>
              </a:ext>
            </a:extLst>
          </p:cNvPr>
          <p:cNvSpPr>
            <a:spLocks noGrp="1"/>
          </p:cNvSpPr>
          <p:nvPr>
            <p:ph type="title"/>
          </p:nvPr>
        </p:nvSpPr>
        <p:spPr>
          <a:xfrm>
            <a:off x="635000" y="640823"/>
            <a:ext cx="3418659" cy="5583148"/>
          </a:xfrm>
        </p:spPr>
        <p:txBody>
          <a:bodyPr anchor="ctr">
            <a:normAutofit/>
          </a:bodyPr>
          <a:lstStyle/>
          <a:p>
            <a:r>
              <a:rPr lang="en-GB" sz="5000">
                <a:latin typeface="Arial"/>
                <a:ea typeface="Calibri Light"/>
                <a:cs typeface="Calibri Light"/>
              </a:rPr>
              <a:t>Martyn's Law  - Terrorism (Protection of Premises Act </a:t>
            </a:r>
            <a:endParaRPr lang="en-GB" sz="5000">
              <a:latin typeface="Arial"/>
            </a:endParaRP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87EC68C-85B8-3FCA-986B-35743CB70841}"/>
              </a:ext>
            </a:extLst>
          </p:cNvPr>
          <p:cNvGraphicFramePr>
            <a:graphicFrameLocks noGrp="1"/>
          </p:cNvGraphicFramePr>
          <p:nvPr>
            <p:ph idx="1"/>
            <p:extLst>
              <p:ext uri="{D42A27DB-BD31-4B8C-83A1-F6EECF244321}">
                <p14:modId xmlns:p14="http://schemas.microsoft.com/office/powerpoint/2010/main" val="29460233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7553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2B5E4C-0C0B-2AE0-ACDF-F03074DF86F7}"/>
              </a:ext>
            </a:extLst>
          </p:cNvPr>
          <p:cNvSpPr>
            <a:spLocks noGrp="1"/>
          </p:cNvSpPr>
          <p:nvPr>
            <p:ph type="title"/>
          </p:nvPr>
        </p:nvSpPr>
        <p:spPr>
          <a:xfrm>
            <a:off x="640080" y="325369"/>
            <a:ext cx="4368602" cy="1956841"/>
          </a:xfrm>
        </p:spPr>
        <p:txBody>
          <a:bodyPr anchor="b">
            <a:normAutofit/>
          </a:bodyPr>
          <a:lstStyle/>
          <a:p>
            <a:br>
              <a:rPr lang="en-GB" sz="5400">
                <a:ea typeface="Calibri Light"/>
                <a:cs typeface="Calibri Light"/>
              </a:rPr>
            </a:br>
            <a:endParaRPr lang="en-GB" sz="5400"/>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1D54ABB4-E448-2808-B2F0-F9314DACCA8A}"/>
              </a:ext>
            </a:extLst>
          </p:cNvPr>
          <p:cNvSpPr>
            <a:spLocks noGrp="1"/>
          </p:cNvSpPr>
          <p:nvPr>
            <p:ph idx="1"/>
          </p:nvPr>
        </p:nvSpPr>
        <p:spPr>
          <a:xfrm>
            <a:off x="640080" y="2872899"/>
            <a:ext cx="4243589" cy="3320668"/>
          </a:xfrm>
        </p:spPr>
        <p:txBody>
          <a:bodyPr vert="horz" lIns="91440" tIns="45720" rIns="91440" bIns="45720" rtlCol="0" anchor="t">
            <a:normAutofit lnSpcReduction="10000"/>
          </a:bodyPr>
          <a:lstStyle/>
          <a:p>
            <a:pPr marL="0" indent="0">
              <a:buNone/>
            </a:pPr>
            <a:r>
              <a:rPr lang="en-US" sz="4800">
                <a:latin typeface="Arial"/>
                <a:ea typeface="Calibri" panose="020F0502020204030204"/>
                <a:cs typeface="Calibri" panose="020F0502020204030204"/>
              </a:rPr>
              <a:t>What we know and what we don't know(at 31</a:t>
            </a:r>
            <a:r>
              <a:rPr lang="en-US" sz="4800" baseline="30000">
                <a:latin typeface="Arial"/>
                <a:ea typeface="Calibri" panose="020F0502020204030204"/>
                <a:cs typeface="Calibri" panose="020F0502020204030204"/>
              </a:rPr>
              <a:t>st</a:t>
            </a:r>
            <a:r>
              <a:rPr lang="en-US" sz="4800">
                <a:latin typeface="Arial"/>
                <a:ea typeface="Calibri" panose="020F0502020204030204"/>
                <a:cs typeface="Calibri" panose="020F0502020204030204"/>
              </a:rPr>
              <a:t> August 2025) …...</a:t>
            </a:r>
          </a:p>
        </p:txBody>
      </p:sp>
      <p:pic>
        <p:nvPicPr>
          <p:cNvPr id="4" name="Content Placeholder 3" descr="A white cover with blue text&#10;&#10;AI-generated content may be incorrect.">
            <a:extLst>
              <a:ext uri="{FF2B5EF4-FFF2-40B4-BE49-F238E27FC236}">
                <a16:creationId xmlns:a16="http://schemas.microsoft.com/office/drawing/2014/main" id="{DAEF9959-1C37-5C0F-E493-34EE39E479A0}"/>
              </a:ext>
            </a:extLst>
          </p:cNvPr>
          <p:cNvPicPr>
            <a:picLocks noChangeAspect="1"/>
          </p:cNvPicPr>
          <p:nvPr/>
        </p:nvPicPr>
        <p:blipFill>
          <a:blip r:embed="rId3"/>
          <a:srcRect t="7530" r="-1"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86999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 screen&#10;&#10;AI-generated content may be incorrect.">
            <a:extLst>
              <a:ext uri="{FF2B5EF4-FFF2-40B4-BE49-F238E27FC236}">
                <a16:creationId xmlns:a16="http://schemas.microsoft.com/office/drawing/2014/main" id="{1A26CCF5-8284-B700-F41B-D693BC084A95}"/>
              </a:ext>
            </a:extLst>
          </p:cNvPr>
          <p:cNvPicPr>
            <a:picLocks noChangeAspect="1"/>
          </p:cNvPicPr>
          <p:nvPr/>
        </p:nvPicPr>
        <p:blipFill>
          <a:blip r:embed="rId3"/>
          <a:stretch>
            <a:fillRect/>
          </a:stretch>
        </p:blipFill>
        <p:spPr>
          <a:xfrm>
            <a:off x="490537" y="685800"/>
            <a:ext cx="11210925" cy="5862809"/>
          </a:xfrm>
          <a:prstGeom prst="rect">
            <a:avLst/>
          </a:prstGeom>
        </p:spPr>
      </p:pic>
    </p:spTree>
    <p:extLst>
      <p:ext uri="{BB962C8B-B14F-4D97-AF65-F5344CB8AC3E}">
        <p14:creationId xmlns:p14="http://schemas.microsoft.com/office/powerpoint/2010/main" val="251831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CCF48-27F4-2289-DBC7-E15A703E8B0E}"/>
              </a:ext>
            </a:extLst>
          </p:cNvPr>
          <p:cNvSpPr>
            <a:spLocks noGrp="1"/>
          </p:cNvSpPr>
          <p:nvPr>
            <p:ph type="title" idx="4294967295"/>
          </p:nvPr>
        </p:nvSpPr>
        <p:spPr>
          <a:xfrm>
            <a:off x="0" y="252413"/>
            <a:ext cx="10515600" cy="1463675"/>
          </a:xfrm>
        </p:spPr>
        <p:txBody>
          <a:bodyPr>
            <a:normAutofit fontScale="90000"/>
          </a:bodyPr>
          <a:lstStyle/>
          <a:p>
            <a:br>
              <a:rPr lang="en-GB">
                <a:ea typeface="Calibri Light"/>
                <a:cs typeface="Calibri Light"/>
              </a:rPr>
            </a:br>
            <a:br>
              <a:rPr lang="en-GB">
                <a:ea typeface="Calibri Light"/>
                <a:cs typeface="Calibri Light"/>
              </a:rPr>
            </a:br>
            <a:endParaRPr lang="en-GB">
              <a:ea typeface="Calibri Light"/>
              <a:cs typeface="Calibri Light"/>
            </a:endParaRPr>
          </a:p>
        </p:txBody>
      </p:sp>
      <p:graphicFrame>
        <p:nvGraphicFramePr>
          <p:cNvPr id="4" name="Content Placeholder 3">
            <a:extLst>
              <a:ext uri="{FF2B5EF4-FFF2-40B4-BE49-F238E27FC236}">
                <a16:creationId xmlns:a16="http://schemas.microsoft.com/office/drawing/2014/main" id="{2AD21425-B1BD-843E-719E-688B7C5364F1}"/>
              </a:ext>
            </a:extLst>
          </p:cNvPr>
          <p:cNvGraphicFramePr>
            <a:graphicFrameLocks noGrp="1"/>
          </p:cNvGraphicFramePr>
          <p:nvPr>
            <p:ph idx="4294967295"/>
            <p:extLst>
              <p:ext uri="{D42A27DB-BD31-4B8C-83A1-F6EECF244321}">
                <p14:modId xmlns:p14="http://schemas.microsoft.com/office/powerpoint/2010/main" val="633793270"/>
              </p:ext>
            </p:extLst>
          </p:nvPr>
        </p:nvGraphicFramePr>
        <p:xfrm>
          <a:off x="0" y="649288"/>
          <a:ext cx="11501438" cy="5807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5092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0" name="Rectangle 119">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121">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23" name="Rectangle 122">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6" name="Rectangle 12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E1F152-6F57-F747-E037-81DFB262BF66}"/>
              </a:ext>
            </a:extLst>
          </p:cNvPr>
          <p:cNvSpPr>
            <a:spLocks noGrp="1"/>
          </p:cNvSpPr>
          <p:nvPr>
            <p:ph type="title" idx="4294967295"/>
          </p:nvPr>
        </p:nvSpPr>
        <p:spPr>
          <a:xfrm>
            <a:off x="1239830" y="1627"/>
            <a:ext cx="9849751" cy="903973"/>
          </a:xfrm>
        </p:spPr>
        <p:txBody>
          <a:bodyPr vert="horz" lIns="91440" tIns="45720" rIns="91440" bIns="45720" rtlCol="0" anchor="b">
            <a:normAutofit fontScale="90000"/>
          </a:bodyPr>
          <a:lstStyle/>
          <a:p>
            <a:br>
              <a:rPr lang="en-US" sz="3000" kern="1200">
                <a:solidFill>
                  <a:schemeClr val="tx1"/>
                </a:solidFill>
                <a:latin typeface="+mj-lt"/>
                <a:ea typeface="+mj-ea"/>
                <a:cs typeface="+mj-cs"/>
              </a:rPr>
            </a:br>
            <a:r>
              <a:rPr lang="en-US" sz="3000" kern="1200">
                <a:solidFill>
                  <a:schemeClr val="tx1"/>
                </a:solidFill>
                <a:latin typeface="+mj-lt"/>
                <a:ea typeface="+mj-ea"/>
                <a:cs typeface="+mj-cs"/>
              </a:rPr>
              <a:t>Reminder about the role of the school and school staff </a:t>
            </a:r>
            <a:r>
              <a:rPr lang="en-US" sz="3000" b="1" kern="1200">
                <a:solidFill>
                  <a:schemeClr val="tx1"/>
                </a:solidFill>
                <a:latin typeface="+mj-lt"/>
                <a:ea typeface="+mj-ea"/>
                <a:cs typeface="+mj-cs"/>
              </a:rPr>
              <a:t>:</a:t>
            </a:r>
            <a:r>
              <a:rPr lang="en-US" sz="3000" kern="1200">
                <a:solidFill>
                  <a:schemeClr val="tx1"/>
                </a:solidFill>
                <a:latin typeface="+mj-lt"/>
                <a:ea typeface="+mj-ea"/>
                <a:cs typeface="+mj-cs"/>
              </a:rPr>
              <a:t> </a:t>
            </a:r>
          </a:p>
        </p:txBody>
      </p:sp>
      <p:sp>
        <p:nvSpPr>
          <p:cNvPr id="5" name="TextBox 4">
            <a:extLst>
              <a:ext uri="{FF2B5EF4-FFF2-40B4-BE49-F238E27FC236}">
                <a16:creationId xmlns:a16="http://schemas.microsoft.com/office/drawing/2014/main" id="{9497D11B-B0F6-522F-A561-53161AA189E8}"/>
              </a:ext>
            </a:extLst>
          </p:cNvPr>
          <p:cNvSpPr txBox="1"/>
          <p:nvPr/>
        </p:nvSpPr>
        <p:spPr>
          <a:xfrm>
            <a:off x="857984" y="1321404"/>
            <a:ext cx="10410468" cy="505937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400" b="1">
                <a:latin typeface="Arial"/>
                <a:cs typeface="Arial"/>
              </a:rPr>
              <a:t>Page 7</a:t>
            </a:r>
            <a:r>
              <a:rPr lang="en-US" sz="2400">
                <a:latin typeface="Arial"/>
                <a:cs typeface="Arial"/>
              </a:rPr>
              <a:t>: Schools and colleges and their staff are an important part of the wider safeguarding system for children. This system is described in the statutory guidance Working Together to Safeguard Children </a:t>
            </a:r>
          </a:p>
          <a:p>
            <a:pPr indent="-228600">
              <a:lnSpc>
                <a:spcPct val="90000"/>
              </a:lnSpc>
              <a:spcAft>
                <a:spcPts val="600"/>
              </a:spcAft>
              <a:buFont typeface="Arial" panose="020B0604020202020204" pitchFamily="34" charset="0"/>
              <a:buChar char="•"/>
            </a:pPr>
            <a:r>
              <a:rPr lang="en-US" sz="2400" b="1">
                <a:latin typeface="Arial"/>
                <a:cs typeface="Arial"/>
              </a:rPr>
              <a:t>Page 7 and 8</a:t>
            </a:r>
            <a:r>
              <a:rPr lang="en-US" sz="2400">
                <a:latin typeface="Arial"/>
                <a:cs typeface="Arial"/>
              </a:rPr>
              <a:t>: School and college staff are particularly important, as they are in a position to identify concerns early, provide help for children, promote children’s welfare and prevent concerns from escalating. </a:t>
            </a:r>
          </a:p>
          <a:p>
            <a:pPr indent="-228600">
              <a:lnSpc>
                <a:spcPct val="90000"/>
              </a:lnSpc>
              <a:spcAft>
                <a:spcPts val="600"/>
              </a:spcAft>
              <a:buFont typeface="Arial" panose="020B0604020202020204" pitchFamily="34" charset="0"/>
              <a:buChar char="•"/>
            </a:pPr>
            <a:r>
              <a:rPr lang="en-US" sz="2400">
                <a:latin typeface="Arial"/>
                <a:cs typeface="Arial"/>
              </a:rPr>
              <a:t> All staff have a responsibility to provide a safe environment in which children can learn. </a:t>
            </a:r>
          </a:p>
          <a:p>
            <a:pPr indent="-228600">
              <a:lnSpc>
                <a:spcPct val="90000"/>
              </a:lnSpc>
              <a:spcAft>
                <a:spcPts val="600"/>
              </a:spcAft>
              <a:buFont typeface="Arial" panose="020B0604020202020204" pitchFamily="34" charset="0"/>
              <a:buChar char="•"/>
            </a:pPr>
            <a:r>
              <a:rPr lang="en-US" sz="2400">
                <a:latin typeface="Arial"/>
                <a:cs typeface="Arial"/>
              </a:rPr>
              <a:t> All staff should be prepared to identify children who may benefit from early help. Early help means providing support as soon as a problem emerges at any point in a child’s life, from the foundation years through to the teenage years.</a:t>
            </a:r>
          </a:p>
          <a:p>
            <a:pPr indent="-228600">
              <a:lnSpc>
                <a:spcPct val="90000"/>
              </a:lnSpc>
              <a:spcAft>
                <a:spcPts val="600"/>
              </a:spcAft>
              <a:buFont typeface="Arial" panose="020B0604020202020204" pitchFamily="34" charset="0"/>
              <a:buChar char="•"/>
            </a:pPr>
            <a:endParaRPr lang="en-US" sz="1900"/>
          </a:p>
          <a:p>
            <a:pPr indent="-228600">
              <a:lnSpc>
                <a:spcPct val="90000"/>
              </a:lnSpc>
              <a:spcAft>
                <a:spcPts val="600"/>
              </a:spcAft>
              <a:buFont typeface="Arial" panose="020B0604020202020204" pitchFamily="34" charset="0"/>
              <a:buChar char="•"/>
            </a:pPr>
            <a:endParaRPr lang="en-US" sz="1900"/>
          </a:p>
        </p:txBody>
      </p:sp>
    </p:spTree>
    <p:extLst>
      <p:ext uri="{BB962C8B-B14F-4D97-AF65-F5344CB8AC3E}">
        <p14:creationId xmlns:p14="http://schemas.microsoft.com/office/powerpoint/2010/main" val="3256919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2215C6C6-E45C-4179-9FC1-E8A4C1D47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10" name="Rectangle 9">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diagram of a child group&#10;&#10;AI-generated content may be incorrect.">
            <a:extLst>
              <a:ext uri="{FF2B5EF4-FFF2-40B4-BE49-F238E27FC236}">
                <a16:creationId xmlns:a16="http://schemas.microsoft.com/office/drawing/2014/main" id="{A845383B-182C-DE84-A498-C206BA976DAE}"/>
              </a:ext>
            </a:extLst>
          </p:cNvPr>
          <p:cNvPicPr>
            <a:picLocks noChangeAspect="1"/>
          </p:cNvPicPr>
          <p:nvPr/>
        </p:nvPicPr>
        <p:blipFill>
          <a:blip r:embed="rId3"/>
          <a:stretch>
            <a:fillRect/>
          </a:stretch>
        </p:blipFill>
        <p:spPr>
          <a:xfrm>
            <a:off x="333016" y="202812"/>
            <a:ext cx="11813517" cy="6653660"/>
          </a:xfrm>
          <a:prstGeom prst="rect">
            <a:avLst/>
          </a:prstGeom>
        </p:spPr>
      </p:pic>
    </p:spTree>
    <p:extLst>
      <p:ext uri="{BB962C8B-B14F-4D97-AF65-F5344CB8AC3E}">
        <p14:creationId xmlns:p14="http://schemas.microsoft.com/office/powerpoint/2010/main" val="1322066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E13AEA-14D6-2625-503E-92EF1E066648}"/>
              </a:ext>
            </a:extLst>
          </p:cNvPr>
          <p:cNvSpPr>
            <a:spLocks noGrp="1"/>
          </p:cNvSpPr>
          <p:nvPr>
            <p:ph type="title"/>
          </p:nvPr>
        </p:nvSpPr>
        <p:spPr>
          <a:xfrm>
            <a:off x="838200" y="365125"/>
            <a:ext cx="10515600" cy="1325563"/>
          </a:xfrm>
        </p:spPr>
        <p:txBody>
          <a:bodyPr>
            <a:normAutofit/>
          </a:bodyPr>
          <a:lstStyle/>
          <a:p>
            <a:r>
              <a:rPr lang="en-GB" sz="5400">
                <a:ea typeface="Calibri Light"/>
                <a:cs typeface="Calibri Light"/>
              </a:rPr>
              <a:t>Family First Reforms </a:t>
            </a:r>
            <a:endParaRPr lang="en-GB"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7527544-3CF1-4660-A960-0948B536A84C}"/>
              </a:ext>
            </a:extLst>
          </p:cNvPr>
          <p:cNvSpPr>
            <a:spLocks noGrp="1"/>
          </p:cNvSpPr>
          <p:nvPr>
            <p:ph idx="1"/>
          </p:nvPr>
        </p:nvSpPr>
        <p:spPr>
          <a:xfrm>
            <a:off x="838200" y="1929384"/>
            <a:ext cx="10515600" cy="4251960"/>
          </a:xfrm>
        </p:spPr>
        <p:txBody>
          <a:bodyPr vert="horz" lIns="91440" tIns="45720" rIns="91440" bIns="45720" rtlCol="0">
            <a:normAutofit/>
          </a:bodyPr>
          <a:lstStyle/>
          <a:p>
            <a:pPr marL="0" indent="0">
              <a:buNone/>
            </a:pPr>
            <a:r>
              <a:rPr lang="en-GB" sz="2000">
                <a:latin typeface="Arial"/>
                <a:ea typeface="Calibri"/>
                <a:cs typeface="Calibri"/>
              </a:rPr>
              <a:t>The programme aims to rebalance the system towards preventative family support, thereby reducing the need for statutory and acute services</a:t>
            </a:r>
            <a:endParaRPr lang="en-US" sz="2000">
              <a:latin typeface="Arial"/>
              <a:cs typeface="Arial"/>
            </a:endParaRPr>
          </a:p>
          <a:p>
            <a:pPr marL="0" indent="0">
              <a:buNone/>
            </a:pPr>
            <a:r>
              <a:rPr lang="en-GB" sz="2000">
                <a:latin typeface="Arial"/>
                <a:ea typeface="Calibri"/>
                <a:cs typeface="Calibri"/>
              </a:rPr>
              <a:t>Key components of the programme include</a:t>
            </a:r>
          </a:p>
          <a:p>
            <a:pPr>
              <a:buFont typeface="Wingdings" panose="020B0604020202020204" pitchFamily="34" charset="0"/>
              <a:buChar char="ü"/>
            </a:pPr>
            <a:r>
              <a:rPr lang="en-GB" sz="2000">
                <a:latin typeface="Arial"/>
                <a:ea typeface="Calibri"/>
                <a:cs typeface="Calibri"/>
              </a:rPr>
              <a:t> The establishment of multi-disciplinary Family Help Teams to provide seamless support to families</a:t>
            </a:r>
          </a:p>
          <a:p>
            <a:pPr>
              <a:buFont typeface="Wingdings" panose="020B0604020202020204" pitchFamily="34" charset="0"/>
              <a:buChar char="ü"/>
            </a:pPr>
            <a:r>
              <a:rPr lang="en-GB" sz="2000">
                <a:latin typeface="Arial"/>
                <a:ea typeface="Calibri"/>
                <a:cs typeface="Calibri"/>
              </a:rPr>
              <a:t>The creation of Multi Agency Child protection teams (MACPTs) to  enhance child protection efforts</a:t>
            </a:r>
          </a:p>
          <a:p>
            <a:pPr>
              <a:buFont typeface="Wingdings" panose="020B0604020202020204" pitchFamily="34" charset="0"/>
              <a:buChar char="ü"/>
            </a:pPr>
            <a:r>
              <a:rPr lang="en-GB" sz="2000">
                <a:latin typeface="Arial"/>
                <a:ea typeface="Calibri"/>
                <a:cs typeface="Calibri"/>
              </a:rPr>
              <a:t>The integration of Family Group Decision making to involve families in decision making processes affecting them</a:t>
            </a:r>
          </a:p>
          <a:p>
            <a:pPr marL="0" indent="0">
              <a:buNone/>
            </a:pPr>
            <a:r>
              <a:rPr lang="en-GB" sz="2000">
                <a:latin typeface="Arial"/>
                <a:ea typeface="Calibri"/>
                <a:cs typeface="Calibri"/>
              </a:rPr>
              <a:t>The guidance also emphasises the importance of information sharing, adherence to the National Framework (this is the delivery framework for social care) and Working Together to Safeguard Children guidelines </a:t>
            </a:r>
          </a:p>
        </p:txBody>
      </p:sp>
    </p:spTree>
    <p:extLst>
      <p:ext uri="{BB962C8B-B14F-4D97-AF65-F5344CB8AC3E}">
        <p14:creationId xmlns:p14="http://schemas.microsoft.com/office/powerpoint/2010/main" val="3234460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37048CA-B740-47D7-9A68-9EC311142640}"/>
              </a:ext>
            </a:extLst>
          </p:cNvPr>
          <p:cNvSpPr txBox="1"/>
          <p:nvPr/>
        </p:nvSpPr>
        <p:spPr>
          <a:xfrm>
            <a:off x="97077" y="89187"/>
            <a:ext cx="5997483" cy="665741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endParaRPr lang="en-US" sz="1600">
              <a:latin typeface="Arial"/>
              <a:cs typeface="Arial"/>
            </a:endParaRPr>
          </a:p>
          <a:p>
            <a:pPr>
              <a:lnSpc>
                <a:spcPct val="90000"/>
              </a:lnSpc>
              <a:spcAft>
                <a:spcPts val="600"/>
              </a:spcAft>
            </a:pPr>
            <a:r>
              <a:rPr lang="en-US" sz="1600" b="1">
                <a:latin typeface="Arial"/>
                <a:cs typeface="Arial"/>
              </a:rPr>
              <a:t>Justine Clephane</a:t>
            </a:r>
            <a:r>
              <a:rPr lang="en-US" sz="1600">
                <a:latin typeface="Arial"/>
                <a:cs typeface="Arial"/>
              </a:rPr>
              <a:t> – Working days Monday to Friday</a:t>
            </a:r>
          </a:p>
          <a:p>
            <a:pPr indent="-228600">
              <a:lnSpc>
                <a:spcPct val="90000"/>
              </a:lnSpc>
              <a:spcAft>
                <a:spcPts val="600"/>
              </a:spcAft>
              <a:buFont typeface="Arial" panose="020B0604020202020204" pitchFamily="34" charset="0"/>
              <a:buChar char="•"/>
            </a:pPr>
            <a:r>
              <a:rPr lang="en-US" sz="1600">
                <a:latin typeface="Arial"/>
                <a:cs typeface="Arial"/>
              </a:rPr>
              <a:t>Lead Schools' Safeguarding Consultant</a:t>
            </a:r>
          </a:p>
          <a:p>
            <a:pPr indent="-228600">
              <a:lnSpc>
                <a:spcPct val="90000"/>
              </a:lnSpc>
              <a:spcAft>
                <a:spcPts val="600"/>
              </a:spcAft>
              <a:buFont typeface="Arial" panose="020B0604020202020204" pitchFamily="34" charset="0"/>
              <a:buChar char="•"/>
            </a:pPr>
            <a:r>
              <a:rPr lang="en-US" sz="1600">
                <a:latin typeface="Arial"/>
                <a:cs typeface="Arial"/>
                <a:hlinkClick r:id="rId3">
                  <a:extLst>
                    <a:ext uri="{A12FA001-AC4F-418D-AE19-62706E023703}">
                      <ahyp:hlinkClr xmlns:ahyp="http://schemas.microsoft.com/office/drawing/2018/hyperlinkcolor" val="tx"/>
                    </a:ext>
                  </a:extLst>
                </a:hlinkClick>
              </a:rPr>
              <a:t>Justine.clephane@northumberland.gov.uk</a:t>
            </a:r>
            <a:r>
              <a:rPr lang="en-US" sz="1600">
                <a:latin typeface="Arial"/>
                <a:cs typeface="Arial"/>
              </a:rPr>
              <a:t>  07879 874168  </a:t>
            </a:r>
            <a:endParaRPr lang="en-US" sz="1600" b="1">
              <a:latin typeface="Arial"/>
              <a:cs typeface="Arial"/>
            </a:endParaRPr>
          </a:p>
          <a:p>
            <a:pPr indent="-228600">
              <a:lnSpc>
                <a:spcPct val="90000"/>
              </a:lnSpc>
              <a:spcAft>
                <a:spcPts val="600"/>
              </a:spcAft>
              <a:buFont typeface="Arial" panose="020B0604020202020204" pitchFamily="34" charset="0"/>
              <a:buChar char="•"/>
            </a:pPr>
            <a:endParaRPr lang="en-US" sz="1600">
              <a:latin typeface="Arial"/>
              <a:cs typeface="Arial"/>
            </a:endParaRPr>
          </a:p>
          <a:p>
            <a:pPr>
              <a:lnSpc>
                <a:spcPct val="90000"/>
              </a:lnSpc>
              <a:spcAft>
                <a:spcPts val="600"/>
              </a:spcAft>
            </a:pPr>
            <a:r>
              <a:rPr lang="en-US" sz="1600" b="1">
                <a:latin typeface="Arial"/>
                <a:cs typeface="Arial"/>
              </a:rPr>
              <a:t>Vicky </a:t>
            </a:r>
            <a:r>
              <a:rPr lang="en-US" sz="1600" b="1" err="1">
                <a:latin typeface="Arial"/>
                <a:cs typeface="Arial"/>
              </a:rPr>
              <a:t>Kinneavy</a:t>
            </a:r>
            <a:r>
              <a:rPr lang="en-US" sz="1600">
                <a:latin typeface="Arial"/>
                <a:cs typeface="Arial"/>
              </a:rPr>
              <a:t> – Working days Monday to Thursday</a:t>
            </a:r>
          </a:p>
          <a:p>
            <a:pPr indent="-228600">
              <a:lnSpc>
                <a:spcPct val="90000"/>
              </a:lnSpc>
              <a:spcAft>
                <a:spcPts val="600"/>
              </a:spcAft>
              <a:buFont typeface="Arial" panose="020B0604020202020204" pitchFamily="34" charset="0"/>
              <a:buChar char="•"/>
            </a:pPr>
            <a:r>
              <a:rPr lang="en-US" sz="1600">
                <a:latin typeface="Arial"/>
                <a:cs typeface="Arial"/>
              </a:rPr>
              <a:t>Schools' Safeguarding Consultant</a:t>
            </a:r>
          </a:p>
          <a:p>
            <a:pPr indent="-228600">
              <a:lnSpc>
                <a:spcPct val="90000"/>
              </a:lnSpc>
              <a:spcAft>
                <a:spcPts val="600"/>
              </a:spcAft>
              <a:buFont typeface="Arial" panose="020B0604020202020204" pitchFamily="34" charset="0"/>
              <a:buChar char="•"/>
            </a:pPr>
            <a:r>
              <a:rPr lang="en-US" sz="1600">
                <a:latin typeface="Arial"/>
                <a:cs typeface="Arial"/>
                <a:hlinkClick r:id="rId4">
                  <a:extLst>
                    <a:ext uri="{A12FA001-AC4F-418D-AE19-62706E023703}">
                      <ahyp:hlinkClr xmlns:ahyp="http://schemas.microsoft.com/office/drawing/2018/hyperlinkcolor" val="tx"/>
                    </a:ext>
                  </a:extLst>
                </a:hlinkClick>
              </a:rPr>
              <a:t>Victoria.kinneavy@northumberland.gov.uk</a:t>
            </a:r>
            <a:r>
              <a:rPr lang="en-US" sz="1600">
                <a:latin typeface="Arial"/>
                <a:cs typeface="Arial"/>
              </a:rPr>
              <a:t> 07966 325300</a:t>
            </a:r>
            <a:endParaRPr lang="en-US" sz="1600" b="1">
              <a:latin typeface="Arial"/>
              <a:cs typeface="Arial"/>
            </a:endParaRPr>
          </a:p>
          <a:p>
            <a:pPr>
              <a:lnSpc>
                <a:spcPct val="90000"/>
              </a:lnSpc>
              <a:spcAft>
                <a:spcPts val="600"/>
              </a:spcAft>
            </a:pPr>
            <a:endParaRPr lang="en-US" sz="1600">
              <a:latin typeface="Arial"/>
              <a:cs typeface="Arial"/>
            </a:endParaRPr>
          </a:p>
          <a:p>
            <a:pPr>
              <a:lnSpc>
                <a:spcPct val="90000"/>
              </a:lnSpc>
              <a:spcAft>
                <a:spcPts val="600"/>
              </a:spcAft>
            </a:pPr>
            <a:r>
              <a:rPr lang="en-US" sz="1600" b="1">
                <a:latin typeface="Arial"/>
                <a:cs typeface="Arial"/>
              </a:rPr>
              <a:t>Julianne Gardener</a:t>
            </a:r>
            <a:r>
              <a:rPr lang="en-US" sz="1600">
                <a:latin typeface="Arial"/>
                <a:cs typeface="Arial"/>
              </a:rPr>
              <a:t> - Working days Monday to Friday</a:t>
            </a:r>
          </a:p>
          <a:p>
            <a:pPr indent="-228600">
              <a:lnSpc>
                <a:spcPct val="90000"/>
              </a:lnSpc>
              <a:spcAft>
                <a:spcPts val="600"/>
              </a:spcAft>
              <a:buFont typeface="Arial" panose="020B0604020202020204" pitchFamily="34" charset="0"/>
              <a:buChar char="•"/>
            </a:pPr>
            <a:r>
              <a:rPr lang="en-US" sz="1600">
                <a:latin typeface="Arial"/>
                <a:cs typeface="Arial"/>
              </a:rPr>
              <a:t>Schools' Safeguarding Co-</a:t>
            </a:r>
            <a:r>
              <a:rPr lang="en-US" sz="1600" err="1">
                <a:latin typeface="Arial"/>
                <a:cs typeface="Arial"/>
              </a:rPr>
              <a:t>ordinator</a:t>
            </a:r>
          </a:p>
          <a:p>
            <a:pPr indent="-228600">
              <a:lnSpc>
                <a:spcPct val="90000"/>
              </a:lnSpc>
              <a:spcAft>
                <a:spcPts val="600"/>
              </a:spcAft>
              <a:buFont typeface="Arial" panose="020B0604020202020204" pitchFamily="34" charset="0"/>
              <a:buChar char="•"/>
            </a:pPr>
            <a:r>
              <a:rPr lang="en-US" sz="1600">
                <a:latin typeface="Arial"/>
                <a:cs typeface="Arial"/>
                <a:hlinkClick r:id="rId5">
                  <a:extLst>
                    <a:ext uri="{A12FA001-AC4F-418D-AE19-62706E023703}">
                      <ahyp:hlinkClr xmlns:ahyp="http://schemas.microsoft.com/office/drawing/2018/hyperlinkcolor" val="tx"/>
                    </a:ext>
                  </a:extLst>
                </a:hlinkClick>
              </a:rPr>
              <a:t>Julianne.Gardenr@northumberland.gov.uk</a:t>
            </a:r>
            <a:r>
              <a:rPr lang="en-US" sz="1600">
                <a:latin typeface="Arial"/>
                <a:cs typeface="Arial"/>
              </a:rPr>
              <a:t>  07731002669</a:t>
            </a:r>
          </a:p>
          <a:p>
            <a:pPr indent="-228600">
              <a:lnSpc>
                <a:spcPct val="90000"/>
              </a:lnSpc>
              <a:spcAft>
                <a:spcPts val="600"/>
              </a:spcAft>
              <a:buFont typeface="Arial" panose="020B0604020202020204" pitchFamily="34" charset="0"/>
              <a:buChar char="•"/>
            </a:pPr>
            <a:endParaRPr lang="en-US" sz="1600">
              <a:latin typeface="Arial"/>
              <a:cs typeface="Arial"/>
            </a:endParaRPr>
          </a:p>
          <a:p>
            <a:pPr>
              <a:lnSpc>
                <a:spcPct val="90000"/>
              </a:lnSpc>
              <a:spcAft>
                <a:spcPts val="600"/>
              </a:spcAft>
            </a:pPr>
            <a:r>
              <a:rPr lang="en-US" sz="1600" b="1">
                <a:latin typeface="Arial"/>
                <a:cs typeface="Arial"/>
              </a:rPr>
              <a:t>James Palmer</a:t>
            </a:r>
            <a:r>
              <a:rPr lang="en-US" sz="1600">
                <a:latin typeface="Arial"/>
                <a:cs typeface="Arial"/>
              </a:rPr>
              <a:t> – Working days Monday to Friday</a:t>
            </a:r>
          </a:p>
          <a:p>
            <a:pPr marL="285750" indent="-228600">
              <a:lnSpc>
                <a:spcPct val="90000"/>
              </a:lnSpc>
              <a:spcAft>
                <a:spcPts val="600"/>
              </a:spcAft>
              <a:buFont typeface="Arial,Sans-Serif" panose="020B0604020202020204" pitchFamily="34" charset="0"/>
              <a:buChar char="•"/>
            </a:pPr>
            <a:r>
              <a:rPr lang="en-US" sz="1600">
                <a:latin typeface="Arial"/>
                <a:cs typeface="Arial"/>
              </a:rPr>
              <a:t>Virtual School Co-</a:t>
            </a:r>
            <a:r>
              <a:rPr lang="en-US" sz="1600" err="1">
                <a:latin typeface="Arial"/>
                <a:cs typeface="Arial"/>
              </a:rPr>
              <a:t>ordinator</a:t>
            </a:r>
            <a:r>
              <a:rPr lang="en-US" sz="1600">
                <a:latin typeface="Arial"/>
                <a:cs typeface="Arial"/>
              </a:rPr>
              <a:t> – Children With a Social Worker</a:t>
            </a:r>
          </a:p>
          <a:p>
            <a:pPr marL="285750" indent="-228600">
              <a:lnSpc>
                <a:spcPct val="90000"/>
              </a:lnSpc>
              <a:spcAft>
                <a:spcPts val="600"/>
              </a:spcAft>
              <a:buFont typeface="Arial,Sans-Serif" panose="020B0604020202020204" pitchFamily="34" charset="0"/>
              <a:buChar char="•"/>
            </a:pPr>
            <a:r>
              <a:rPr lang="en-US" sz="1600">
                <a:latin typeface="Arial"/>
                <a:cs typeface="Arial"/>
                <a:hlinkClick r:id="rId6"/>
              </a:rPr>
              <a:t>James.palmer@northumberland.gov.uk</a:t>
            </a:r>
            <a:r>
              <a:rPr lang="en-US" sz="1600">
                <a:latin typeface="Arial"/>
                <a:cs typeface="Arial"/>
              </a:rPr>
              <a:t>  07709 719863</a:t>
            </a:r>
            <a:endParaRPr lang="en-US"/>
          </a:p>
          <a:p>
            <a:pPr indent="-228600">
              <a:lnSpc>
                <a:spcPct val="90000"/>
              </a:lnSpc>
              <a:spcAft>
                <a:spcPts val="600"/>
              </a:spcAft>
              <a:buFont typeface="Arial" panose="020B0604020202020204" pitchFamily="34" charset="0"/>
              <a:buChar char="•"/>
            </a:pPr>
            <a:endParaRPr lang="en-US" sz="1600" b="1">
              <a:latin typeface="Arial"/>
              <a:cs typeface="Arial"/>
            </a:endParaRPr>
          </a:p>
          <a:p>
            <a:pPr>
              <a:lnSpc>
                <a:spcPct val="90000"/>
              </a:lnSpc>
              <a:spcAft>
                <a:spcPts val="600"/>
              </a:spcAft>
            </a:pPr>
            <a:r>
              <a:rPr lang="en-US" sz="1600" b="1">
                <a:latin typeface="Arial"/>
                <a:cs typeface="Arial"/>
              </a:rPr>
              <a:t>Paige Downey - </a:t>
            </a:r>
            <a:r>
              <a:rPr lang="en-US" sz="1600">
                <a:latin typeface="Arial"/>
                <a:cs typeface="Arial"/>
              </a:rPr>
              <a:t>Working days Tuesday to Thursday</a:t>
            </a:r>
            <a:endParaRPr lang="en-US" sz="1600" b="1">
              <a:latin typeface="Arial"/>
              <a:cs typeface="Arial"/>
            </a:endParaRPr>
          </a:p>
          <a:p>
            <a:pPr indent="-228600">
              <a:lnSpc>
                <a:spcPct val="90000"/>
              </a:lnSpc>
              <a:spcAft>
                <a:spcPts val="600"/>
              </a:spcAft>
              <a:buFont typeface="Arial" panose="020B0604020202020204" pitchFamily="34" charset="0"/>
              <a:buChar char="•"/>
            </a:pPr>
            <a:r>
              <a:rPr lang="en-US" sz="1600">
                <a:latin typeface="Arial"/>
                <a:cs typeface="Arial"/>
              </a:rPr>
              <a:t>Schools' Safeguarding Co-</a:t>
            </a:r>
            <a:r>
              <a:rPr lang="en-US" sz="1600" err="1">
                <a:latin typeface="Arial"/>
                <a:cs typeface="Arial"/>
              </a:rPr>
              <a:t>ordinator</a:t>
            </a:r>
          </a:p>
          <a:p>
            <a:pPr indent="-228600">
              <a:lnSpc>
                <a:spcPct val="90000"/>
              </a:lnSpc>
              <a:spcAft>
                <a:spcPts val="600"/>
              </a:spcAft>
              <a:buFont typeface="Arial" panose="020B0604020202020204" pitchFamily="34" charset="0"/>
              <a:buChar char="•"/>
            </a:pPr>
            <a:r>
              <a:rPr lang="en-US" sz="1600">
                <a:latin typeface="Arial"/>
                <a:cs typeface="Arial"/>
                <a:hlinkClick r:id="rId7"/>
              </a:rPr>
              <a:t>Paige.Downey@northumberland.gov.uk</a:t>
            </a:r>
            <a:r>
              <a:rPr lang="en-US" sz="1600">
                <a:latin typeface="Arial"/>
                <a:cs typeface="Arial"/>
              </a:rPr>
              <a:t> 07731007896</a:t>
            </a:r>
          </a:p>
          <a:p>
            <a:pPr indent="-228600">
              <a:lnSpc>
                <a:spcPct val="90000"/>
              </a:lnSpc>
              <a:spcAft>
                <a:spcPts val="600"/>
              </a:spcAft>
              <a:buFont typeface="Arial" panose="020B0604020202020204" pitchFamily="34" charset="0"/>
              <a:buChar char="•"/>
            </a:pPr>
            <a:endParaRPr lang="en-US" sz="800" b="1"/>
          </a:p>
        </p:txBody>
      </p:sp>
      <p:pic>
        <p:nvPicPr>
          <p:cNvPr id="4" name="Picture 3" descr="A logo with a group of people&#10;&#10;Description automatically generated">
            <a:extLst>
              <a:ext uri="{FF2B5EF4-FFF2-40B4-BE49-F238E27FC236}">
                <a16:creationId xmlns:a16="http://schemas.microsoft.com/office/drawing/2014/main" id="{A270E8AB-D894-8850-FC58-62ACB28AFD9E}"/>
              </a:ext>
            </a:extLst>
          </p:cNvPr>
          <p:cNvPicPr>
            <a:picLocks noChangeAspect="1"/>
          </p:cNvPicPr>
          <p:nvPr/>
        </p:nvPicPr>
        <p:blipFill>
          <a:blip r:embed="rId8"/>
          <a:srcRect l="4515" r="7882"/>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437907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A46C59-FEAA-1532-6D19-71CFAADB1C17}"/>
              </a:ext>
            </a:extLst>
          </p:cNvPr>
          <p:cNvSpPr txBox="1"/>
          <p:nvPr/>
        </p:nvSpPr>
        <p:spPr>
          <a:xfrm>
            <a:off x="1221" y="153132"/>
            <a:ext cx="12179788" cy="6555641"/>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800" b="1" i="1">
              <a:latin typeface="Arial"/>
              <a:ea typeface="Calibri" panose="020F0502020204030204"/>
              <a:cs typeface="Calibri" panose="020F0502020204030204"/>
            </a:endParaRPr>
          </a:p>
          <a:p>
            <a:pPr marL="514350" indent="-514350">
              <a:buAutoNum type="arabicPeriod"/>
            </a:pPr>
            <a:r>
              <a:rPr lang="en-GB" sz="2800">
                <a:latin typeface="Arial"/>
                <a:ea typeface="Calibri" panose="020F0502020204030204"/>
                <a:cs typeface="Calibri" panose="020F0502020204030204"/>
              </a:rPr>
              <a:t>We know there was a huge consultation under the previous government, and we expected massive changes to the style and content. That has not happened to date.</a:t>
            </a:r>
          </a:p>
          <a:p>
            <a:pPr marL="457200" indent="-457200">
              <a:buAutoNum type="arabicPeriod"/>
            </a:pPr>
            <a:r>
              <a:rPr lang="en-GB" sz="2800">
                <a:solidFill>
                  <a:srgbClr val="000000"/>
                </a:solidFill>
                <a:latin typeface="Arial"/>
                <a:ea typeface="Calibri"/>
                <a:cs typeface="Calibri"/>
              </a:rPr>
              <a:t>The summary and part one of the document (Safeguarding Information for all Staff) have not changed. NCASP expects all staff working in schools to read part one and Annex B</a:t>
            </a:r>
          </a:p>
          <a:p>
            <a:pPr marL="457200" indent="-457200">
              <a:buAutoNum type="arabicPeriod"/>
            </a:pPr>
            <a:r>
              <a:rPr lang="en-GB" sz="2800">
                <a:solidFill>
                  <a:srgbClr val="000000"/>
                </a:solidFill>
                <a:latin typeface="Arial"/>
                <a:ea typeface="Calibri"/>
                <a:cs typeface="Calibri"/>
              </a:rPr>
              <a:t>There are a few updates in terms of resources schools can access for different subject areas </a:t>
            </a:r>
          </a:p>
          <a:p>
            <a:pPr marL="914400" lvl="1" indent="-457200">
              <a:buFont typeface="Courier New"/>
              <a:buChar char="o"/>
            </a:pPr>
            <a:r>
              <a:rPr lang="en-GB" sz="2800">
                <a:solidFill>
                  <a:srgbClr val="000000"/>
                </a:solidFill>
                <a:ea typeface="+mn-lt"/>
                <a:cs typeface="+mn-lt"/>
              </a:rPr>
              <a:t>Link added to the Lucy Faithfull Foundation’s ‘Shore Space’ which offers a confidential chat service supporting young people concerned about their  own or someone else’s sexual thoughts and behaviours. </a:t>
            </a:r>
            <a:endParaRPr lang="en-GB" sz="2800">
              <a:solidFill>
                <a:srgbClr val="000000"/>
              </a:solidFill>
              <a:latin typeface="Arial"/>
              <a:ea typeface="Calibri"/>
              <a:cs typeface="Calibri"/>
            </a:endParaRPr>
          </a:p>
          <a:p>
            <a:pPr marL="914400" lvl="1" indent="-457200">
              <a:buFont typeface="Courier New"/>
              <a:buChar char="o"/>
            </a:pPr>
            <a:r>
              <a:rPr lang="en-GB" sz="2800">
                <a:solidFill>
                  <a:srgbClr val="000000"/>
                </a:solidFill>
                <a:ea typeface="+mn-lt"/>
                <a:cs typeface="+mn-lt"/>
              </a:rPr>
              <a:t>Link added to the CSA Centre’s Resources for education settings  </a:t>
            </a:r>
            <a:endParaRPr lang="en-GB" sz="2800">
              <a:ea typeface="Calibri"/>
              <a:cs typeface="Calibri"/>
            </a:endParaRPr>
          </a:p>
          <a:p>
            <a:pPr marL="914400" lvl="1" indent="-457200">
              <a:buFont typeface="Courier New"/>
              <a:buChar char="o"/>
            </a:pPr>
            <a:r>
              <a:rPr lang="en-GB" sz="2800">
                <a:solidFill>
                  <a:srgbClr val="000000"/>
                </a:solidFill>
                <a:ea typeface="+mn-lt"/>
                <a:cs typeface="+mn-lt"/>
              </a:rPr>
              <a:t>Link added to the Preventing Child Sexual Exploitation on the Children's Society website</a:t>
            </a:r>
          </a:p>
        </p:txBody>
      </p:sp>
    </p:spTree>
    <p:extLst>
      <p:ext uri="{BB962C8B-B14F-4D97-AF65-F5344CB8AC3E}">
        <p14:creationId xmlns:p14="http://schemas.microsoft.com/office/powerpoint/2010/main" val="1458725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503D5-EDEF-11C3-9AC3-CE76F8F2C9A0}"/>
              </a:ext>
            </a:extLst>
          </p:cNvPr>
          <p:cNvSpPr>
            <a:spLocks noGrp="1"/>
          </p:cNvSpPr>
          <p:nvPr>
            <p:ph type="title"/>
          </p:nvPr>
        </p:nvSpPr>
        <p:spPr>
          <a:xfrm>
            <a:off x="242889" y="-3968"/>
            <a:ext cx="11706223" cy="1397002"/>
          </a:xfrm>
          <a:ln>
            <a:solidFill>
              <a:schemeClr val="accent2"/>
            </a:solidFill>
          </a:ln>
        </p:spPr>
        <p:txBody>
          <a:bodyPr>
            <a:normAutofit/>
          </a:bodyPr>
          <a:lstStyle/>
          <a:p>
            <a:pPr algn="ctr">
              <a:lnSpc>
                <a:spcPct val="100000"/>
              </a:lnSpc>
              <a:spcBef>
                <a:spcPts val="0"/>
              </a:spcBef>
            </a:pPr>
            <a:r>
              <a:rPr lang="en-GB">
                <a:ea typeface="Calibri Light"/>
                <a:cs typeface="Calibri Light"/>
              </a:rPr>
              <a:t>Relationship, Sex and Health Education:</a:t>
            </a:r>
            <a:br>
              <a:rPr lang="en-GB" sz="1400">
                <a:ea typeface="Calibri Light"/>
                <a:cs typeface="Calibri Light"/>
              </a:rPr>
            </a:br>
            <a:r>
              <a:rPr lang="en-GB" sz="1400">
                <a:ea typeface="Calibri Light"/>
                <a:cs typeface="Calibri Light"/>
              </a:rPr>
              <a:t> </a:t>
            </a:r>
            <a:r>
              <a:rPr lang="en-GB" sz="1400">
                <a:latin typeface="Arial"/>
                <a:ea typeface="Calibri Light"/>
                <a:cs typeface="Calibri Light"/>
              </a:rPr>
              <a:t>schools have until September 2026  to adapt their curriculum to reflect the new guidance, and in the meantime they can use the 2019 version.</a:t>
            </a:r>
            <a:r>
              <a:rPr lang="en-GB" sz="1400">
                <a:ea typeface="Calibri Light"/>
                <a:cs typeface="Calibri Light"/>
              </a:rPr>
              <a:t> </a:t>
            </a:r>
            <a:br>
              <a:rPr lang="en-GB" sz="1400">
                <a:ea typeface="Calibri Light"/>
                <a:cs typeface="Calibri Light"/>
              </a:rPr>
            </a:br>
            <a:r>
              <a:rPr lang="en-GB" sz="1600">
                <a:latin typeface="Arial"/>
                <a:ea typeface="+mj-lt"/>
                <a:cs typeface="+mj-lt"/>
                <a:hlinkClick r:id="rId3"/>
              </a:rPr>
              <a:t>Relationships Education, Relationships and Sex Education and Health Education guidance</a:t>
            </a:r>
            <a:endParaRPr lang="en-GB" sz="1800">
              <a:latin typeface="Arial"/>
              <a:cs typeface="Arial"/>
            </a:endParaRPr>
          </a:p>
        </p:txBody>
      </p:sp>
      <p:sp>
        <p:nvSpPr>
          <p:cNvPr id="3" name="Content Placeholder 2">
            <a:extLst>
              <a:ext uri="{FF2B5EF4-FFF2-40B4-BE49-F238E27FC236}">
                <a16:creationId xmlns:a16="http://schemas.microsoft.com/office/drawing/2014/main" id="{9C6D301E-A492-2F6A-A908-3C4D4B214522}"/>
              </a:ext>
            </a:extLst>
          </p:cNvPr>
          <p:cNvSpPr>
            <a:spLocks noGrp="1"/>
          </p:cNvSpPr>
          <p:nvPr>
            <p:ph idx="1"/>
          </p:nvPr>
        </p:nvSpPr>
        <p:spPr>
          <a:xfrm>
            <a:off x="249063" y="1398588"/>
            <a:ext cx="11812937" cy="5459677"/>
          </a:xfrm>
        </p:spPr>
        <p:txBody>
          <a:bodyPr vert="horz" lIns="91440" tIns="45720" rIns="91440" bIns="45720" rtlCol="0" anchor="t">
            <a:noAutofit/>
          </a:bodyPr>
          <a:lstStyle/>
          <a:p>
            <a:pPr marL="0" indent="0">
              <a:buNone/>
            </a:pPr>
            <a:r>
              <a:rPr lang="en-GB" sz="1400" b="1">
                <a:solidFill>
                  <a:srgbClr val="212937"/>
                </a:solidFill>
                <a:latin typeface="Arial"/>
                <a:cs typeface="Arial"/>
              </a:rPr>
              <a:t>More online safety and online misogyny content</a:t>
            </a:r>
            <a:endParaRPr lang="en-GB" sz="1400">
              <a:latin typeface="Arial"/>
              <a:ea typeface="Calibri" panose="020F0502020204030204"/>
              <a:cs typeface="Calibri" panose="020F0502020204030204"/>
            </a:endParaRPr>
          </a:p>
          <a:p>
            <a:r>
              <a:rPr lang="en-GB" sz="1400">
                <a:solidFill>
                  <a:srgbClr val="212937"/>
                </a:solidFill>
                <a:latin typeface="Arial"/>
                <a:cs typeface="Arial"/>
              </a:rPr>
              <a:t>The revised guidance contains more content on online safety, including tackling online misogyny. For secondary schools, this includes sections on staying safe online, spotting fake social media accounts or those that use AI, and understanding exaggeration and more extreme language online.</a:t>
            </a:r>
            <a:endParaRPr lang="en-GB" sz="1400">
              <a:latin typeface="Arial"/>
              <a:cs typeface="Arial"/>
            </a:endParaRPr>
          </a:p>
          <a:p>
            <a:r>
              <a:rPr lang="en-GB" sz="1400">
                <a:solidFill>
                  <a:srgbClr val="212937"/>
                </a:solidFill>
                <a:latin typeface="Arial"/>
                <a:cs typeface="Arial"/>
              </a:rPr>
              <a:t>It also includes understanding that indecent images are a crime; as well as additional guidance on deepfakes, pornography, online scams, how data is used and AI chatbots.</a:t>
            </a:r>
            <a:endParaRPr lang="en-GB" sz="1400">
              <a:latin typeface="Arial"/>
              <a:cs typeface="Arial"/>
            </a:endParaRPr>
          </a:p>
          <a:p>
            <a:r>
              <a:rPr lang="en-GB" sz="1400">
                <a:solidFill>
                  <a:srgbClr val="212937"/>
                </a:solidFill>
                <a:latin typeface="Arial"/>
                <a:cs typeface="Arial"/>
              </a:rPr>
              <a:t>Within this, the guidance focuses on misogyny and incel culture online, and how to spot these and understand how they influence pupils’ understanding of sexual ethics.</a:t>
            </a:r>
            <a:endParaRPr lang="en-GB" sz="1400">
              <a:latin typeface="Arial"/>
              <a:cs typeface="Arial"/>
            </a:endParaRPr>
          </a:p>
          <a:p>
            <a:pPr marL="0" indent="0">
              <a:buNone/>
            </a:pPr>
            <a:r>
              <a:rPr lang="en-GB" sz="1400" b="1">
                <a:solidFill>
                  <a:srgbClr val="212937"/>
                </a:solidFill>
                <a:latin typeface="Arial"/>
                <a:cs typeface="Arial"/>
              </a:rPr>
              <a:t>Age limit proposal not carried forward</a:t>
            </a:r>
            <a:endParaRPr lang="en-GB" sz="1400">
              <a:latin typeface="Arial"/>
              <a:ea typeface="Calibri" panose="020F0502020204030204"/>
              <a:cs typeface="Calibri" panose="020F0502020204030204"/>
            </a:endParaRPr>
          </a:p>
          <a:p>
            <a:r>
              <a:rPr lang="en-GB" sz="1400">
                <a:solidFill>
                  <a:srgbClr val="212937"/>
                </a:solidFill>
                <a:latin typeface="Arial"/>
                <a:cs typeface="Arial"/>
              </a:rPr>
              <a:t>Under the previous government, there was a proposal that the DfE would be introducing age limits for teaching certain topics. Responding to the consultation, the DfE says it has decided not to introduce age limits on certain topics in the guidance, but that content must be age-appropriate.</a:t>
            </a:r>
            <a:endParaRPr lang="en-GB" sz="1400">
              <a:latin typeface="Arial"/>
              <a:cs typeface="Arial"/>
            </a:endParaRPr>
          </a:p>
          <a:p>
            <a:pPr marL="0" indent="0">
              <a:buNone/>
            </a:pPr>
            <a:r>
              <a:rPr lang="en-GB" sz="1400" b="1">
                <a:solidFill>
                  <a:srgbClr val="212937"/>
                </a:solidFill>
                <a:latin typeface="Arial"/>
                <a:cs typeface="Arial"/>
              </a:rPr>
              <a:t>LGBT content</a:t>
            </a:r>
            <a:endParaRPr lang="en-GB" sz="1400">
              <a:latin typeface="Arial"/>
              <a:ea typeface="Calibri" panose="020F0502020204030204"/>
              <a:cs typeface="Calibri" panose="020F0502020204030204"/>
            </a:endParaRPr>
          </a:p>
          <a:p>
            <a:r>
              <a:rPr lang="en-GB" sz="1400">
                <a:solidFill>
                  <a:srgbClr val="212937"/>
                </a:solidFill>
                <a:latin typeface="Arial"/>
                <a:cs typeface="Arial"/>
              </a:rPr>
              <a:t>The guidance continues to be clear that all pupils should learn about the Equality Act and protected characteristics, such as sexuality and gender reassignment, the DfE says. The revised content encourages primary schools to include same-sex parents in teaching about families. At secondary schools, LGBT content should be integrated into RSHE.</a:t>
            </a:r>
            <a:endParaRPr lang="en-GB" sz="1400">
              <a:latin typeface="Arial"/>
              <a:cs typeface="Arial"/>
            </a:endParaRPr>
          </a:p>
          <a:p>
            <a:r>
              <a:rPr lang="en-GB" sz="1400">
                <a:solidFill>
                  <a:srgbClr val="212937"/>
                </a:solidFill>
                <a:latin typeface="Arial"/>
                <a:cs typeface="Arial"/>
              </a:rPr>
              <a:t>The DfE is set to publish specific guidance on gender questioning children this summer, but in the meantime the updated RSHE guidance states that pupils should be taught about biological sex and gender reassignment, and that gender reassignment is a protected characteristic that should not be discriminated against.</a:t>
            </a:r>
            <a:endParaRPr lang="en-GB" sz="1400">
              <a:latin typeface="Arial"/>
              <a:cs typeface="Arial"/>
            </a:endParaRPr>
          </a:p>
          <a:p>
            <a:r>
              <a:rPr lang="en-GB" sz="1400">
                <a:solidFill>
                  <a:srgbClr val="212937"/>
                </a:solidFill>
                <a:latin typeface="Arial"/>
                <a:cs typeface="Arial"/>
              </a:rPr>
              <a:t>It adds “schools should be mindful that beyond the facts and the law about biological sex and gender reassignment, there is significant debate and they should be careful not to endorse any particular view or teach it as fact.”</a:t>
            </a:r>
            <a:endParaRPr lang="en-GB" sz="1400">
              <a:latin typeface="Arial"/>
              <a:cs typeface="Arial"/>
            </a:endParaRPr>
          </a:p>
          <a:p>
            <a:pPr marL="0" indent="0">
              <a:buNone/>
            </a:pPr>
            <a:endParaRPr lang="en-GB" sz="1200" b="1">
              <a:solidFill>
                <a:srgbClr val="212937"/>
              </a:solidFill>
              <a:latin typeface="Arial"/>
              <a:ea typeface="Calibri"/>
              <a:cs typeface="Arial"/>
            </a:endParaRPr>
          </a:p>
          <a:p>
            <a:endParaRPr lang="en-GB">
              <a:ea typeface="Calibri"/>
              <a:cs typeface="Calibri"/>
            </a:endParaRPr>
          </a:p>
        </p:txBody>
      </p:sp>
    </p:spTree>
    <p:extLst>
      <p:ext uri="{BB962C8B-B14F-4D97-AF65-F5344CB8AC3E}">
        <p14:creationId xmlns:p14="http://schemas.microsoft.com/office/powerpoint/2010/main" val="3919351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F4965B-BFC0-B67D-3313-1F65BF3986FE}"/>
              </a:ext>
            </a:extLst>
          </p:cNvPr>
          <p:cNvSpPr>
            <a:spLocks noGrp="1"/>
          </p:cNvSpPr>
          <p:nvPr>
            <p:ph idx="1"/>
          </p:nvPr>
        </p:nvSpPr>
        <p:spPr>
          <a:xfrm>
            <a:off x="123825" y="787400"/>
            <a:ext cx="11952816" cy="6075363"/>
          </a:xfrm>
        </p:spPr>
        <p:txBody>
          <a:bodyPr vert="horz" lIns="91440" tIns="45720" rIns="91440" bIns="45720" rtlCol="0" anchor="t">
            <a:noAutofit/>
          </a:bodyPr>
          <a:lstStyle/>
          <a:p>
            <a:pPr marL="0" indent="0">
              <a:buNone/>
            </a:pPr>
            <a:r>
              <a:rPr lang="en-GB" sz="1300" b="1">
                <a:latin typeface="Arial"/>
                <a:cs typeface="Arial"/>
              </a:rPr>
              <a:t>Sexual harassment and sexual violence</a:t>
            </a:r>
            <a:endParaRPr lang="en-GB" sz="1300">
              <a:latin typeface="Arial"/>
              <a:cs typeface="Arial"/>
            </a:endParaRPr>
          </a:p>
          <a:p>
            <a:r>
              <a:rPr lang="en-GB" sz="1300">
                <a:latin typeface="Arial"/>
                <a:cs typeface="Arial"/>
              </a:rPr>
              <a:t>The DfE says it has strengthened content on sexual harassment and sexual violence “on the basis of evidence about the harms that young people are exposed to or at risk of”. Secondary school students should learn what constitutes these, that sexual harassment and violence are unacceptable, and it is never the fault of the person experiencing any form of sexual violence or harassment. </a:t>
            </a:r>
          </a:p>
          <a:p>
            <a:r>
              <a:rPr lang="en-GB" sz="1300">
                <a:latin typeface="Arial"/>
                <a:cs typeface="Arial"/>
              </a:rPr>
              <a:t>There is new content on stalking, revenge porn and upskirting, as well as more content on financial sexual exploitation, strangulation and suffocation.</a:t>
            </a:r>
          </a:p>
          <a:p>
            <a:r>
              <a:rPr lang="en-GB" sz="1300">
                <a:latin typeface="Arial"/>
                <a:cs typeface="Arial"/>
              </a:rPr>
              <a:t>The DfE says additional content recognises that sexual violence is often gendered, but “that schools should not treat boys as the problem and should recognise that they, too, can be victims of sexual violence”.</a:t>
            </a:r>
          </a:p>
          <a:p>
            <a:pPr marL="0" indent="0">
              <a:buNone/>
            </a:pPr>
            <a:r>
              <a:rPr lang="en-GB" sz="1300" b="1">
                <a:latin typeface="Arial"/>
                <a:cs typeface="Arial"/>
              </a:rPr>
              <a:t>Openness with parents</a:t>
            </a:r>
            <a:endParaRPr lang="en-GB" sz="1300">
              <a:latin typeface="Arial"/>
              <a:cs typeface="Arial"/>
            </a:endParaRPr>
          </a:p>
          <a:p>
            <a:r>
              <a:rPr lang="en-GB" sz="1300">
                <a:latin typeface="Arial"/>
                <a:cs typeface="Arial"/>
              </a:rPr>
              <a:t>The draft consultation had said that parents should be able to see content their children were being taught, and that schools should not agree to any contractual restrictions on showing parents this content. Parents cannot veto curriculum content, but schools should “respond positively” to requests to see material.</a:t>
            </a:r>
          </a:p>
          <a:p>
            <a:r>
              <a:rPr lang="en-GB" sz="1300">
                <a:latin typeface="Arial"/>
                <a:cs typeface="Arial"/>
              </a:rPr>
              <a:t>The revised guidance states that “schools must consult parents when developing and reviewing their RSE policies” and says schools should show parents a representative sample of resources.</a:t>
            </a:r>
          </a:p>
          <a:p>
            <a:pPr marL="0" indent="0">
              <a:buNone/>
            </a:pPr>
            <a:r>
              <a:rPr lang="en-GB" sz="1300" b="1">
                <a:latin typeface="Arial"/>
                <a:cs typeface="Arial"/>
              </a:rPr>
              <a:t>Mental health</a:t>
            </a:r>
            <a:endParaRPr lang="en-GB" sz="1300">
              <a:latin typeface="Arial"/>
              <a:cs typeface="Arial"/>
            </a:endParaRPr>
          </a:p>
          <a:p>
            <a:r>
              <a:rPr lang="en-GB" sz="1300">
                <a:latin typeface="Arial"/>
                <a:cs typeface="Arial"/>
              </a:rPr>
              <a:t>As part of teaching on health and wellbeing, pupils should understand that “worrying and feeling down are normal, affect everyone at different times, and are not in themselves a sign of a mental health condition”,</a:t>
            </a:r>
          </a:p>
          <a:p>
            <a:r>
              <a:rPr lang="en-GB" sz="1300">
                <a:latin typeface="Arial"/>
                <a:cs typeface="Arial"/>
              </a:rPr>
              <a:t>Information has also been added to the primary curriculum on building resilience, coping and emotional regulation.</a:t>
            </a:r>
          </a:p>
          <a:p>
            <a:pPr marL="0" indent="0">
              <a:buNone/>
            </a:pPr>
            <a:r>
              <a:rPr lang="en-GB" sz="1300" b="1">
                <a:latin typeface="Arial"/>
                <a:cs typeface="Arial"/>
              </a:rPr>
              <a:t>Suicide prevention training</a:t>
            </a:r>
            <a:endParaRPr lang="en-GB" sz="1300">
              <a:latin typeface="Arial"/>
              <a:cs typeface="Arial"/>
            </a:endParaRPr>
          </a:p>
          <a:p>
            <a:r>
              <a:rPr lang="en-GB" sz="1300">
                <a:latin typeface="Arial"/>
                <a:cs typeface="Arial"/>
              </a:rPr>
              <a:t>The DfE says it has retained content on suicide prevention but made some further amendments to the wording so that it is clear schools should consider how to safely address this by consulting mental health professionals and putting in place evidence-based training for staff first.</a:t>
            </a:r>
          </a:p>
          <a:p>
            <a:pPr marL="0" indent="0">
              <a:buNone/>
            </a:pPr>
            <a:r>
              <a:rPr lang="en-GB" sz="1300" b="1">
                <a:latin typeface="Arial"/>
                <a:ea typeface="Noto Serif"/>
                <a:cs typeface="Noto Serif"/>
              </a:rPr>
              <a:t>Other additions - </a:t>
            </a:r>
            <a:r>
              <a:rPr lang="en-GB" sz="1300">
                <a:latin typeface="Arial"/>
                <a:ea typeface="Noto Serif"/>
                <a:cs typeface="Arial"/>
              </a:rPr>
              <a:t> </a:t>
            </a:r>
            <a:r>
              <a:rPr lang="en-GB" sz="1300">
                <a:latin typeface="Arial"/>
                <a:cs typeface="Arial"/>
              </a:rPr>
              <a:t>new content on loneliness; gambling; antimicrobial resistance; healthy behaviour during pregnancy; personal safety on roads, railways and in water; vaping; menstrual and gynaecological health; polycystic ovary syndrome; heavy menstrual bleeding; parenting; brain development; virginity testing; and bereavement.</a:t>
            </a:r>
          </a:p>
          <a:p>
            <a:endParaRPr lang="en-GB">
              <a:ea typeface="Calibri"/>
              <a:cs typeface="Calibri"/>
            </a:endParaRPr>
          </a:p>
        </p:txBody>
      </p:sp>
      <p:sp>
        <p:nvSpPr>
          <p:cNvPr id="5" name="Title 1">
            <a:extLst>
              <a:ext uri="{FF2B5EF4-FFF2-40B4-BE49-F238E27FC236}">
                <a16:creationId xmlns:a16="http://schemas.microsoft.com/office/drawing/2014/main" id="{FC109628-5CA4-3FA7-EE86-512343F9EB88}"/>
              </a:ext>
            </a:extLst>
          </p:cNvPr>
          <p:cNvSpPr txBox="1">
            <a:spLocks/>
          </p:cNvSpPr>
          <p:nvPr/>
        </p:nvSpPr>
        <p:spPr>
          <a:xfrm>
            <a:off x="123827" y="150813"/>
            <a:ext cx="11706223" cy="635002"/>
          </a:xfrm>
          <a:prstGeom prst="rect">
            <a:avLst/>
          </a:prstGeom>
          <a:ln>
            <a:solidFill>
              <a:schemeClr val="accent2"/>
            </a:solidFill>
          </a:ln>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en-GB">
                <a:ea typeface="Calibri Light"/>
                <a:cs typeface="Calibri Light"/>
              </a:rPr>
              <a:t>Relationship, Sex and Health Education (2)</a:t>
            </a:r>
            <a:br>
              <a:rPr lang="en-GB" sz="1400">
                <a:ea typeface="Calibri Light"/>
                <a:cs typeface="Calibri Light"/>
              </a:rPr>
            </a:br>
            <a:endParaRPr lang="en-GB" sz="1600">
              <a:latin typeface="Arial"/>
              <a:ea typeface="Calibri Light"/>
              <a:cs typeface="Calibri Light"/>
            </a:endParaRPr>
          </a:p>
        </p:txBody>
      </p:sp>
    </p:spTree>
    <p:extLst>
      <p:ext uri="{BB962C8B-B14F-4D97-AF65-F5344CB8AC3E}">
        <p14:creationId xmlns:p14="http://schemas.microsoft.com/office/powerpoint/2010/main" val="618955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322B41-8769-B5ED-8165-9FE916B396B3}"/>
              </a:ext>
            </a:extLst>
          </p:cNvPr>
          <p:cNvSpPr txBox="1"/>
          <p:nvPr/>
        </p:nvSpPr>
        <p:spPr>
          <a:xfrm>
            <a:off x="854926" y="2016511"/>
            <a:ext cx="10742341" cy="4401205"/>
          </a:xfrm>
          <a:prstGeom prst="rect">
            <a:avLst/>
          </a:prstGeom>
          <a:noFill/>
          <a:ln>
            <a:solidFill>
              <a:schemeClr val="accent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solidFill>
                  <a:srgbClr val="0B0C0C"/>
                </a:solidFill>
                <a:latin typeface="Arial"/>
                <a:cs typeface="Arial"/>
              </a:rPr>
              <a:t>Some of the key findings included: </a:t>
            </a:r>
            <a:endParaRPr lang="en-GB" sz="2000">
              <a:solidFill>
                <a:srgbClr val="0B0C0C"/>
              </a:solidFill>
              <a:latin typeface="Arial"/>
              <a:cs typeface="Arial"/>
            </a:endParaRPr>
          </a:p>
          <a:p>
            <a:r>
              <a:rPr lang="en-GB" sz="2000">
                <a:solidFill>
                  <a:srgbClr val="0B0C0C"/>
                </a:solidFill>
                <a:latin typeface="Calibri"/>
                <a:ea typeface="Calibri"/>
                <a:cs typeface="Calibri"/>
              </a:rPr>
              <a:t>Most</a:t>
            </a:r>
            <a:r>
              <a:rPr lang="en-GB" sz="2000">
                <a:solidFill>
                  <a:srgbClr val="0B0C0C"/>
                </a:solidFill>
                <a:ea typeface="+mn-lt"/>
                <a:cs typeface="+mn-lt"/>
              </a:rPr>
              <a:t> victims are girls aged 10–15, with vulnerable groups including children in care, those with disabilities, and those with histories of neglect or abuse</a:t>
            </a:r>
            <a:endParaRPr lang="en-GB">
              <a:solidFill>
                <a:srgbClr val="000000"/>
              </a:solidFill>
              <a:ea typeface="+mn-lt"/>
              <a:cs typeface="+mn-lt"/>
            </a:endParaRPr>
          </a:p>
          <a:p>
            <a:r>
              <a:rPr lang="en-GB" sz="2000">
                <a:solidFill>
                  <a:srgbClr val="0B0C0C"/>
                </a:solidFill>
                <a:ea typeface="+mn-lt"/>
                <a:cs typeface="+mn-lt"/>
              </a:rPr>
              <a:t>Victims are often groomed using the "boyfriend model," coerced through drugs, alcohol, and violence, and may not recognise their abuse</a:t>
            </a:r>
            <a:endParaRPr lang="en-GB">
              <a:solidFill>
                <a:srgbClr val="000000"/>
              </a:solidFill>
              <a:ea typeface="+mn-lt"/>
              <a:cs typeface="+mn-lt"/>
            </a:endParaRPr>
          </a:p>
          <a:p>
            <a:r>
              <a:rPr lang="en-GB" sz="2000">
                <a:solidFill>
                  <a:srgbClr val="0B0C0C"/>
                </a:solidFill>
                <a:ea typeface="+mn-lt"/>
                <a:cs typeface="+mn-lt"/>
              </a:rPr>
              <a:t>Victim-blaming and "adultification" hinder effective safeguarding and justice</a:t>
            </a:r>
            <a:endParaRPr lang="en-GB">
              <a:ea typeface="Calibri"/>
              <a:cs typeface="Calibri"/>
            </a:endParaRPr>
          </a:p>
          <a:p>
            <a:r>
              <a:rPr lang="en-GB" sz="2000">
                <a:solidFill>
                  <a:srgbClr val="0B0C0C"/>
                </a:solidFill>
                <a:ea typeface="+mn-lt"/>
                <a:cs typeface="+mn-lt"/>
              </a:rPr>
              <a:t>Safeguarding agencies often fail to identify children at risk, with child protection plans for sexual abuse at their lowest level in 30 years</a:t>
            </a:r>
            <a:endParaRPr lang="en-GB"/>
          </a:p>
          <a:p>
            <a:r>
              <a:rPr lang="en-GB" sz="2000">
                <a:solidFill>
                  <a:srgbClr val="0B0C0C"/>
                </a:solidFill>
                <a:ea typeface="+mn-lt"/>
                <a:cs typeface="+mn-lt"/>
              </a:rPr>
              <a:t>Prosecutions for rape of 13–15-year-olds are often dropped or downgraded due to "grey areas" in the law around consent</a:t>
            </a:r>
            <a:endParaRPr lang="en-GB">
              <a:solidFill>
                <a:srgbClr val="000000"/>
              </a:solidFill>
              <a:ea typeface="+mn-lt"/>
              <a:cs typeface="+mn-lt"/>
            </a:endParaRPr>
          </a:p>
          <a:p>
            <a:r>
              <a:rPr lang="en-GB" sz="2000">
                <a:solidFill>
                  <a:srgbClr val="0B0C0C"/>
                </a:solidFill>
                <a:ea typeface="+mn-lt"/>
                <a:cs typeface="+mn-lt"/>
              </a:rPr>
              <a:t>Victims face lengthy delays in court proceedings, leading to trauma and withdrawal from cases</a:t>
            </a:r>
          </a:p>
          <a:p>
            <a:r>
              <a:rPr lang="en-GB" sz="2000">
                <a:solidFill>
                  <a:srgbClr val="0B0C0C"/>
                </a:solidFill>
                <a:ea typeface="+mn-lt"/>
                <a:cs typeface="+mn-lt"/>
              </a:rPr>
              <a:t>Victims coerced into criminal activity are often criminalised instead of protected.</a:t>
            </a:r>
            <a:endParaRPr lang="en-GB">
              <a:ea typeface="Calibri"/>
              <a:cs typeface="Calibri"/>
            </a:endParaRPr>
          </a:p>
          <a:p>
            <a:endParaRPr lang="en-GB" sz="2000">
              <a:solidFill>
                <a:srgbClr val="0B0C0C"/>
              </a:solidFill>
              <a:latin typeface="Arial"/>
              <a:cs typeface="Arial"/>
            </a:endParaRPr>
          </a:p>
          <a:p>
            <a:endParaRPr lang="en-GB" sz="2000">
              <a:solidFill>
                <a:srgbClr val="0B0C0C"/>
              </a:solidFill>
              <a:latin typeface="Arial"/>
              <a:cs typeface="Arial"/>
            </a:endParaRPr>
          </a:p>
        </p:txBody>
      </p:sp>
      <p:sp>
        <p:nvSpPr>
          <p:cNvPr id="3" name="Rectangle 2">
            <a:extLst>
              <a:ext uri="{FF2B5EF4-FFF2-40B4-BE49-F238E27FC236}">
                <a16:creationId xmlns:a16="http://schemas.microsoft.com/office/drawing/2014/main" id="{F0C11091-03C6-153D-C1CC-1BE426505E73}"/>
              </a:ext>
            </a:extLst>
          </p:cNvPr>
          <p:cNvSpPr/>
          <p:nvPr/>
        </p:nvSpPr>
        <p:spPr>
          <a:xfrm>
            <a:off x="753533" y="651933"/>
            <a:ext cx="10843734" cy="1041400"/>
          </a:xfrm>
          <a:prstGeom prst="rect">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solidFill>
                  <a:schemeClr val="tx1"/>
                </a:solidFill>
                <a:latin typeface="Arial"/>
                <a:cs typeface="Arial"/>
              </a:rPr>
              <a:t>The </a:t>
            </a:r>
            <a:r>
              <a:rPr lang="en-GB" b="1">
                <a:solidFill>
                  <a:schemeClr val="tx1"/>
                </a:solidFill>
                <a:latin typeface="Arial"/>
                <a:cs typeface="Arial"/>
              </a:rPr>
              <a:t>Baroness Casey audit </a:t>
            </a:r>
            <a:r>
              <a:rPr lang="en-GB">
                <a:solidFill>
                  <a:schemeClr val="tx1"/>
                </a:solidFill>
                <a:latin typeface="Arial"/>
                <a:cs typeface="Arial"/>
              </a:rPr>
              <a:t>looking into Group-based Child Sexual Exploitation and Abuse has been completed. As a safeguarding partnership we have started to look at the recommendations and the impact.</a:t>
            </a:r>
            <a:endParaRPr lang="en-US">
              <a:solidFill>
                <a:schemeClr val="tx1"/>
              </a:solidFill>
              <a:ea typeface="Calibri" panose="020F0502020204030204"/>
              <a:cs typeface="Calibri" panose="020F0502020204030204"/>
            </a:endParaRPr>
          </a:p>
        </p:txBody>
      </p:sp>
    </p:spTree>
    <p:extLst>
      <p:ext uri="{BB962C8B-B14F-4D97-AF65-F5344CB8AC3E}">
        <p14:creationId xmlns:p14="http://schemas.microsoft.com/office/powerpoint/2010/main" val="1814192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10">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102F916B-4D0B-FF79-5A92-20DEFF5DD315}"/>
              </a:ext>
            </a:extLst>
          </p:cNvPr>
          <p:cNvPicPr>
            <a:picLocks noChangeAspect="1"/>
          </p:cNvPicPr>
          <p:nvPr/>
        </p:nvPicPr>
        <p:blipFill>
          <a:blip r:embed="rId3"/>
          <a:stretch>
            <a:fillRect/>
          </a:stretch>
        </p:blipFill>
        <p:spPr>
          <a:xfrm>
            <a:off x="540661" y="228600"/>
            <a:ext cx="11171247" cy="5715000"/>
          </a:xfrm>
          <a:prstGeom prst="rect">
            <a:avLst/>
          </a:prstGeom>
        </p:spPr>
      </p:pic>
    </p:spTree>
    <p:extLst>
      <p:ext uri="{BB962C8B-B14F-4D97-AF65-F5344CB8AC3E}">
        <p14:creationId xmlns:p14="http://schemas.microsoft.com/office/powerpoint/2010/main" val="342092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785807-3AF4-CAB6-F070-5D81DB536387}"/>
              </a:ext>
            </a:extLst>
          </p:cNvPr>
          <p:cNvSpPr>
            <a:spLocks noGrp="1"/>
          </p:cNvSpPr>
          <p:nvPr>
            <p:ph type="title"/>
          </p:nvPr>
        </p:nvSpPr>
        <p:spPr>
          <a:xfrm>
            <a:off x="686834" y="1153572"/>
            <a:ext cx="3200400" cy="4461163"/>
          </a:xfrm>
        </p:spPr>
        <p:txBody>
          <a:bodyPr>
            <a:normAutofit/>
          </a:bodyPr>
          <a:lstStyle/>
          <a:p>
            <a:r>
              <a:rPr lang="en-GB">
                <a:solidFill>
                  <a:srgbClr val="FFFFFF"/>
                </a:solidFill>
                <a:latin typeface="Arial"/>
                <a:ea typeface="Calibri Light"/>
                <a:cs typeface="Calibri Light"/>
              </a:rPr>
              <a:t>Other minor changes in the 'online safety section' </a:t>
            </a:r>
            <a:endParaRPr lang="en-GB">
              <a:solidFill>
                <a:srgbClr val="FFFFFF"/>
              </a:solidFill>
              <a:latin typeface="Aria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EA1FF02-AC39-21A0-EE1F-4EBB26B9EB21}"/>
              </a:ext>
            </a:extLst>
          </p:cNvPr>
          <p:cNvSpPr>
            <a:spLocks noGrp="1"/>
          </p:cNvSpPr>
          <p:nvPr>
            <p:ph idx="1"/>
          </p:nvPr>
        </p:nvSpPr>
        <p:spPr>
          <a:xfrm>
            <a:off x="4170217" y="549782"/>
            <a:ext cx="7045036" cy="2329802"/>
          </a:xfrm>
        </p:spPr>
        <p:txBody>
          <a:bodyPr vert="horz" lIns="91440" tIns="45720" rIns="91440" bIns="45720" rtlCol="0" anchor="ctr">
            <a:normAutofit/>
          </a:bodyPr>
          <a:lstStyle/>
          <a:p>
            <a:pPr marL="0" indent="0">
              <a:buNone/>
            </a:pPr>
            <a:r>
              <a:rPr lang="en-GB" sz="1800" b="1">
                <a:latin typeface="Arial"/>
                <a:ea typeface="Open Sans"/>
                <a:cs typeface="Open Sans"/>
              </a:rPr>
              <a:t>Online</a:t>
            </a:r>
            <a:r>
              <a:rPr lang="en-GB" sz="1800" b="1">
                <a:latin typeface="Open Sans"/>
                <a:ea typeface="Open Sans"/>
                <a:cs typeface="Open Sans"/>
              </a:rPr>
              <a:t> Risks and Harms</a:t>
            </a:r>
            <a:endParaRPr lang="en-GB" sz="1800">
              <a:ea typeface="Calibri" panose="020F0502020204030204"/>
              <a:cs typeface="Calibri" panose="020F0502020204030204"/>
            </a:endParaRPr>
          </a:p>
          <a:p>
            <a:r>
              <a:rPr lang="en-GB" sz="1800">
                <a:latin typeface="Open Sans"/>
                <a:ea typeface="Open Sans"/>
                <a:cs typeface="Open Sans"/>
              </a:rPr>
              <a:t>Updated wording and updated links for existing topics. From an online perspective, three areas are updated: firstly, adding to the list of safeguarding harms is misinformation; disinformation; conspiracy theories</a:t>
            </a:r>
          </a:p>
          <a:p>
            <a:pPr marL="0" indent="0">
              <a:buNone/>
            </a:pPr>
            <a:endParaRPr lang="en-GB" sz="1800" b="1">
              <a:latin typeface="Open Sans"/>
              <a:ea typeface="Open Sans"/>
              <a:cs typeface="Open Sans"/>
            </a:endParaRPr>
          </a:p>
          <a:p>
            <a:endParaRPr lang="en-GB" sz="1800">
              <a:latin typeface="Calibri" panose="020F0502020204030204"/>
              <a:ea typeface="Calibri"/>
              <a:cs typeface="Calibri"/>
            </a:endParaRPr>
          </a:p>
        </p:txBody>
      </p:sp>
      <p:sp>
        <p:nvSpPr>
          <p:cNvPr id="5" name="TextBox 4">
            <a:extLst>
              <a:ext uri="{FF2B5EF4-FFF2-40B4-BE49-F238E27FC236}">
                <a16:creationId xmlns:a16="http://schemas.microsoft.com/office/drawing/2014/main" id="{D2709387-2BFC-25A5-6E18-9F50A83FE215}"/>
              </a:ext>
            </a:extLst>
          </p:cNvPr>
          <p:cNvSpPr txBox="1"/>
          <p:nvPr/>
        </p:nvSpPr>
        <p:spPr>
          <a:xfrm>
            <a:off x="4293061" y="2303019"/>
            <a:ext cx="6511636" cy="4005199"/>
          </a:xfrm>
          <a:prstGeom prst="rect">
            <a:avLst/>
          </a:prstGeom>
          <a:noFill/>
          <a:ln>
            <a:solidFill>
              <a:schemeClr val="accent2">
                <a:lumMod val="7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GB" sz="2400" b="1">
                <a:latin typeface="Arial"/>
                <a:ea typeface="Open Sans"/>
                <a:cs typeface="Open Sans"/>
              </a:rPr>
              <a:t>Misinformation</a:t>
            </a:r>
            <a:r>
              <a:rPr lang="en-GB" sz="2400">
                <a:latin typeface="Arial"/>
                <a:ea typeface="Open Sans"/>
                <a:cs typeface="Open Sans"/>
              </a:rPr>
              <a:t>: false or misleading information that is shared by someone who believes it to be true. They are not intending to cause harm but by passing the information on they can mislead others</a:t>
            </a:r>
            <a:endParaRPr lang="en-US" sz="2400">
              <a:latin typeface="Arial"/>
              <a:ea typeface="Open Sans"/>
              <a:cs typeface="Open Sans"/>
            </a:endParaRPr>
          </a:p>
          <a:p>
            <a:pPr>
              <a:lnSpc>
                <a:spcPct val="90000"/>
              </a:lnSpc>
              <a:spcBef>
                <a:spcPts val="1000"/>
              </a:spcBef>
            </a:pPr>
            <a:r>
              <a:rPr lang="en-GB" sz="2400" b="1">
                <a:latin typeface="Arial"/>
                <a:ea typeface="Open Sans"/>
                <a:cs typeface="Open Sans"/>
              </a:rPr>
              <a:t>Disinformation</a:t>
            </a:r>
            <a:r>
              <a:rPr lang="en-GB" sz="2400">
                <a:latin typeface="Arial"/>
                <a:ea typeface="Open Sans"/>
                <a:cs typeface="Open Sans"/>
              </a:rPr>
              <a:t>: this is where false information is deliberately created and spread to cause harm, mislead or manipulate people  </a:t>
            </a:r>
          </a:p>
          <a:p>
            <a:pPr>
              <a:lnSpc>
                <a:spcPct val="90000"/>
              </a:lnSpc>
              <a:spcBef>
                <a:spcPts val="1000"/>
              </a:spcBef>
            </a:pPr>
            <a:r>
              <a:rPr lang="en-GB" sz="2400" b="1">
                <a:latin typeface="Arial"/>
                <a:ea typeface="Open Sans"/>
                <a:cs typeface="Open Sans"/>
              </a:rPr>
              <a:t>Conspiracy Theories</a:t>
            </a:r>
            <a:r>
              <a:rPr lang="en-GB" sz="2400">
                <a:latin typeface="Arial"/>
                <a:ea typeface="Open Sans"/>
                <a:cs typeface="Open Sans"/>
              </a:rPr>
              <a:t>: stories or ideas that claim events are secretly controlled by powerful groups, often without evidence</a:t>
            </a:r>
            <a:r>
              <a:rPr lang="en-GB">
                <a:latin typeface="Arial"/>
                <a:ea typeface="Open Sans"/>
                <a:cs typeface="Open Sans"/>
              </a:rPr>
              <a:t>. </a:t>
            </a:r>
          </a:p>
        </p:txBody>
      </p:sp>
    </p:spTree>
    <p:extLst>
      <p:ext uri="{BB962C8B-B14F-4D97-AF65-F5344CB8AC3E}">
        <p14:creationId xmlns:p14="http://schemas.microsoft.com/office/powerpoint/2010/main" val="397920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A21C0E-124F-A024-F176-47CC84B489E5}"/>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a:solidFill>
                  <a:schemeClr val="tx1"/>
                </a:solidFill>
                <a:latin typeface="+mj-lt"/>
                <a:ea typeface="+mj-ea"/>
                <a:cs typeface="+mj-cs"/>
              </a:rPr>
              <a:t>Online Safety Act </a:t>
            </a:r>
          </a:p>
        </p:txBody>
      </p:sp>
      <p:sp>
        <p:nvSpPr>
          <p:cNvPr id="24"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KCSIE and Safeguarding Refresher PRO September 2025.018.jpeg">
            <a:extLst>
              <a:ext uri="{FF2B5EF4-FFF2-40B4-BE49-F238E27FC236}">
                <a16:creationId xmlns:a16="http://schemas.microsoft.com/office/drawing/2014/main" id="{28DD4980-1359-B16F-8F52-08371966B9C3}"/>
              </a:ext>
            </a:extLst>
          </p:cNvPr>
          <p:cNvPicPr>
            <a:picLocks noChangeAspect="1"/>
          </p:cNvPicPr>
          <p:nvPr/>
        </p:nvPicPr>
        <p:blipFill>
          <a:blip r:embed="rId3"/>
          <a:stretch>
            <a:fillRect/>
          </a:stretch>
        </p:blipFill>
        <p:spPr>
          <a:xfrm>
            <a:off x="649363" y="2072756"/>
            <a:ext cx="11537208" cy="4564012"/>
          </a:xfrm>
          <a:prstGeom prst="rect">
            <a:avLst/>
          </a:prstGeom>
        </p:spPr>
      </p:pic>
    </p:spTree>
    <p:extLst>
      <p:ext uri="{BB962C8B-B14F-4D97-AF65-F5344CB8AC3E}">
        <p14:creationId xmlns:p14="http://schemas.microsoft.com/office/powerpoint/2010/main" val="13347407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c618ec15-e105-4a2d-8d61-1b82b52e01db" xsi:nil="true"/>
    <SharedWithUsers xmlns="5463e1ec-1b19-4653-920e-8e0a1cb9f16e">
      <UserInfo>
        <DisplayName/>
        <AccountId xsi:nil="true"/>
        <AccountType/>
      </UserInfo>
    </SharedWithUsers>
    <lcf76f155ced4ddcb4097134ff3c332f xmlns="c618ec15-e105-4a2d-8d61-1b82b52e01db">
      <Terms xmlns="http://schemas.microsoft.com/office/infopath/2007/PartnerControls"/>
    </lcf76f155ced4ddcb4097134ff3c332f>
    <TaxCatchAll xmlns="5463e1ec-1b19-4653-920e-8e0a1cb9f16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4E1FA591FBEA4458AB8F8C125FA517F" ma:contentTypeVersion="17" ma:contentTypeDescription="Create a new document." ma:contentTypeScope="" ma:versionID="6fb71f9b8e54fd03b100dfdce9b8cb82">
  <xsd:schema xmlns:xsd="http://www.w3.org/2001/XMLSchema" xmlns:xs="http://www.w3.org/2001/XMLSchema" xmlns:p="http://schemas.microsoft.com/office/2006/metadata/properties" xmlns:ns2="c618ec15-e105-4a2d-8d61-1b82b52e01db" xmlns:ns3="5463e1ec-1b19-4653-920e-8e0a1cb9f16e" targetNamespace="http://schemas.microsoft.com/office/2006/metadata/properties" ma:root="true" ma:fieldsID="55ff4ba7e2a710f51dc7e3048c45992c" ns2:_="" ns3:_="">
    <xsd:import namespace="c618ec15-e105-4a2d-8d61-1b82b52e01db"/>
    <xsd:import namespace="5463e1ec-1b19-4653-920e-8e0a1cb9f16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18ec15-e105-4a2d-8d61-1b82b52e01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d842b64-b1f6-4448-b00e-e644affff43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63e1ec-1b19-4653-920e-8e0a1cb9f16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9b883d9-b1c6-49a5-bfd7-2033c5de81bf}" ma:internalName="TaxCatchAll" ma:showField="CatchAllData" ma:web="5463e1ec-1b19-4653-920e-8e0a1cb9f1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301D72-4404-438E-8ADC-35770B7D053F}">
  <ds:schemaRefs>
    <ds:schemaRef ds:uri="http://schemas.microsoft.com/sharepoint/v3/contenttype/forms"/>
  </ds:schemaRefs>
</ds:datastoreItem>
</file>

<file path=customXml/itemProps2.xml><?xml version="1.0" encoding="utf-8"?>
<ds:datastoreItem xmlns:ds="http://schemas.openxmlformats.org/officeDocument/2006/customXml" ds:itemID="{FB6AADCA-9E61-4FB2-9328-1B8D27EC449C}">
  <ds:schemaRefs>
    <ds:schemaRef ds:uri="5463e1ec-1b19-4653-920e-8e0a1cb9f16e"/>
    <ds:schemaRef ds:uri="c618ec15-e105-4a2d-8d61-1b82b52e01d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C64CDA8-FDA7-4F6C-9663-CCBECE29C7E0}">
  <ds:schemaRefs>
    <ds:schemaRef ds:uri="5463e1ec-1b19-4653-920e-8e0a1cb9f16e"/>
    <ds:schemaRef ds:uri="c618ec15-e105-4a2d-8d61-1b82b52e01d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25</Slides>
  <Notes>22</Notes>
  <HiddenSlides>0</HiddenSlide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office theme</vt:lpstr>
      <vt:lpstr>Simple Light</vt:lpstr>
      <vt:lpstr>office theme</vt:lpstr>
      <vt:lpstr>Safeguarding – It's Everyone's Business!</vt:lpstr>
      <vt:lpstr> </vt:lpstr>
      <vt:lpstr>PowerPoint Presentation</vt:lpstr>
      <vt:lpstr>Relationship, Sex and Health Education:  schools have until September 2026  to adapt their curriculum to reflect the new guidance, and in the meantime they can use the 2019 version.  Relationships Education, Relationships and Sex Education and Health Education guidance</vt:lpstr>
      <vt:lpstr>PowerPoint Presentation</vt:lpstr>
      <vt:lpstr>PowerPoint Presentation</vt:lpstr>
      <vt:lpstr>PowerPoint Presentation</vt:lpstr>
      <vt:lpstr>Other minor changes in the 'online safety section' </vt:lpstr>
      <vt:lpstr>Online Safety Act </vt:lpstr>
      <vt:lpstr>PowerPoint Presentation</vt:lpstr>
      <vt:lpstr>Artificial Intelligence – potential harms </vt:lpstr>
      <vt:lpstr>  All professionals who come into contact with children, parents and carers in the course of their work need to be aware of their safeguarding responsibilities and alert to the needs of children and young people. This requires professionals to be curious and inquisitive about family circumstances and events so that they can effectively identify vulnerabilities and potential or actual risks of harm. </vt:lpstr>
      <vt:lpstr>Practitioners' Responsibilities in Information Sharing</vt:lpstr>
      <vt:lpstr>Peppered throughout Keeping Children Safe in Education there are references to exploitation and extra familial harm &amp; this links to the LA/NCASP priority and development of the Contextual Safeguarding Pathway.  </vt:lpstr>
      <vt:lpstr>PowerPoint Presentation</vt:lpstr>
      <vt:lpstr>Threat levels:  There are five levels of threat: low - an attack is highly unlikely moderate - an attack is possible but not likely substantial - an attack is likely severe - an attack is highly likely critical - an attack is highly likely in the near future The level is set by the Joint Terrorism Analysis Centre and the Security Service (MI5). </vt:lpstr>
      <vt:lpstr>How learners become susceptible to radicalisation</vt:lpstr>
      <vt:lpstr>How learners become susceptible to radicalisation.... can you suggest any ideas?  </vt:lpstr>
      <vt:lpstr>Martyn's Law  - Terrorism (Protection of Premises Act </vt:lpstr>
      <vt:lpstr>PowerPoint Presentation</vt:lpstr>
      <vt:lpstr>  </vt:lpstr>
      <vt:lpstr> Reminder about the role of the school and school staff : </vt:lpstr>
      <vt:lpstr>PowerPoint Presentation</vt:lpstr>
      <vt:lpstr>Family First Reforms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2023-07-10T19:37:06Z</dcterms:created>
  <dcterms:modified xsi:type="dcterms:W3CDTF">2025-08-30T16:46:05Z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0x01010094E1FA591FBEA4458AB8F8C125FA517F</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_activity">
    <vt:lpwstr>{"FileActivityType":"9","FileActivityTimeStamp":"2025-06-17T21:24:19.393Z","FileActivityUsersOnPage":[{"DisplayName":"Carol Leckie","Id":"carol.leckie@northumberland.gov.uk"}],"FileActivityNavigationId":null}</vt:lpwstr>
  </property>
  <property fmtid="{D5CDD505-2E9C-101B-9397-08002B2CF9AE}" pid="8" name="_SharedFileIndex">
    <vt:lpwstr/>
  </property>
  <property fmtid="{D5CDD505-2E9C-101B-9397-08002B2CF9AE}" pid="9" name="_SourceUrl">
    <vt:lpwstr/>
  </property>
</Properties>
</file>